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3" r:id="rId7"/>
    <p:sldId id="274" r:id="rId8"/>
    <p:sldId id="264" r:id="rId9"/>
    <p:sldId id="266" r:id="rId10"/>
    <p:sldId id="267" r:id="rId11"/>
    <p:sldId id="265" r:id="rId12"/>
    <p:sldId id="270" r:id="rId13"/>
    <p:sldId id="268" r:id="rId14"/>
    <p:sldId id="269" r:id="rId15"/>
    <p:sldId id="271" r:id="rId16"/>
    <p:sldId id="272" r:id="rId17"/>
    <p:sldId id="273" r:id="rId18"/>
    <p:sldId id="275" r:id="rId19"/>
    <p:sldId id="276"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77C3361-0424-4546-9A21-B8D2156F94B7}" type="datetimeFigureOut">
              <a:rPr lang="en-US" smtClean="0"/>
              <a:t>3/26/2012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4C1532B-9D62-408C-903A-DF9AEA0AD99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7C3361-0424-4546-9A21-B8D2156F94B7}" type="datetimeFigureOut">
              <a:rPr lang="en-US" smtClean="0"/>
              <a:t>3/26/2012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1532B-9D62-408C-903A-DF9AEA0AD99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7C3361-0424-4546-9A21-B8D2156F94B7}" type="datetimeFigureOut">
              <a:rPr lang="en-US" smtClean="0"/>
              <a:t>3/26/2012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1532B-9D62-408C-903A-DF9AEA0AD99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7C3361-0424-4546-9A21-B8D2156F94B7}" type="datetimeFigureOut">
              <a:rPr lang="en-US" smtClean="0"/>
              <a:t>3/26/2012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1532B-9D62-408C-903A-DF9AEA0AD99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77C3361-0424-4546-9A21-B8D2156F94B7}" type="datetimeFigureOut">
              <a:rPr lang="en-US" smtClean="0"/>
              <a:t>3/26/2012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1532B-9D62-408C-903A-DF9AEA0AD99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77C3361-0424-4546-9A21-B8D2156F94B7}" type="datetimeFigureOut">
              <a:rPr lang="en-US" smtClean="0"/>
              <a:t>3/26/2012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C1532B-9D62-408C-903A-DF9AEA0AD99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77C3361-0424-4546-9A21-B8D2156F94B7}" type="datetimeFigureOut">
              <a:rPr lang="en-US" smtClean="0"/>
              <a:t>3/26/2012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C1532B-9D62-408C-903A-DF9AEA0AD99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77C3361-0424-4546-9A21-B8D2156F94B7}" type="datetimeFigureOut">
              <a:rPr lang="en-US" smtClean="0"/>
              <a:t>3/26/2012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C1532B-9D62-408C-903A-DF9AEA0AD99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7C3361-0424-4546-9A21-B8D2156F94B7}" type="datetimeFigureOut">
              <a:rPr lang="en-US" smtClean="0"/>
              <a:t>3/26/2012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C1532B-9D62-408C-903A-DF9AEA0AD99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77C3361-0424-4546-9A21-B8D2156F94B7}" type="datetimeFigureOut">
              <a:rPr lang="en-US" smtClean="0"/>
              <a:t>3/26/2012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C1532B-9D62-408C-903A-DF9AEA0AD99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7"/>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77C3361-0424-4546-9A21-B8D2156F94B7}" type="datetimeFigureOut">
              <a:rPr lang="en-US" smtClean="0"/>
              <a:t>3/26/2012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1"/>
            <a:ext cx="609600" cy="365125"/>
          </a:xfrm>
        </p:spPr>
        <p:txBody>
          <a:bodyPr/>
          <a:lstStyle/>
          <a:p>
            <a:fld id="{14C1532B-9D62-408C-903A-DF9AEA0AD99A}"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1" y="6219826"/>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1"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1"/>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77C3361-0424-4546-9A21-B8D2156F94B7}" type="datetimeFigureOut">
              <a:rPr lang="en-US" smtClean="0"/>
              <a:t>3/26/2012</a:t>
            </a:fld>
            <a:endParaRPr lang="en-US"/>
          </a:p>
        </p:txBody>
      </p:sp>
      <p:sp>
        <p:nvSpPr>
          <p:cNvPr id="22" name="Footer Placeholder 21"/>
          <p:cNvSpPr>
            <a:spLocks noGrp="1"/>
          </p:cNvSpPr>
          <p:nvPr>
            <p:ph type="ftr" sz="quarter" idx="3"/>
          </p:nvPr>
        </p:nvSpPr>
        <p:spPr>
          <a:xfrm>
            <a:off x="2667000" y="6356351"/>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1"/>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4C1532B-9D62-408C-903A-DF9AEA0AD99A}"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shefdomi.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sq.wikipedia.org/w/index.php?title=Skeda:NaziConcentrationCamp.gif&amp;filetimestamp=2010072220114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q.wikipedia.org/wiki/Latinishtja"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q.wikipedia.org/wiki/Lufta_e_Dyt%C3%AB_Bot%C3%ABror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sq.wikipedia.org/w/index.php?title=Skeda:NaziConcentrationCamp.gif&amp;filetimestamp=2010072220114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q.wikipedia.org/wiki/Gruaja" TargetMode="External"/><Relationship Id="rId2" Type="http://schemas.openxmlformats.org/officeDocument/2006/relationships/hyperlink" Target="http://sq.wikipedia.org/wiki/Burri" TargetMode="External"/><Relationship Id="rId1" Type="http://schemas.openxmlformats.org/officeDocument/2006/relationships/slideLayout" Target="../slideLayouts/slideLayout2.xml"/><Relationship Id="rId5" Type="http://schemas.openxmlformats.org/officeDocument/2006/relationships/hyperlink" Target="http://sq.wikipedia.org/wiki/Evrop%C3%AB" TargetMode="External"/><Relationship Id="rId4" Type="http://schemas.openxmlformats.org/officeDocument/2006/relationships/hyperlink" Target="http://sq.wikipedia.org/wiki/F%C3%ABmija"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14400"/>
            <a:ext cx="9144000" cy="4191000"/>
          </a:xfrm>
        </p:spPr>
        <p:txBody>
          <a:bodyPr>
            <a:normAutofit/>
          </a:bodyPr>
          <a:lstStyle/>
          <a:p>
            <a:pPr algn="ctr"/>
            <a:r>
              <a:rPr lang="en-US" dirty="0" smtClean="0">
                <a:effectLst>
                  <a:outerShdw blurRad="38100" dist="38100" dir="2700000" algn="tl">
                    <a:srgbClr val="000000">
                      <a:alpha val="43137"/>
                    </a:srgbClr>
                  </a:outerShdw>
                </a:effectLst>
              </a:rPr>
              <a:t>KONTRIBUTI I SHQIPTAREVE NE MBROJTJEN E HEBREJVE GJATE LUFTES SE DYTE BOTERORE</a:t>
            </a:r>
            <a:endParaRPr lang="en-US"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sq-AL" dirty="0" smtClean="0"/>
              <a:t>Titull mirënjohjeje nga Izraeli</a:t>
            </a:r>
            <a:endParaRPr lang="en-US" dirty="0"/>
          </a:p>
        </p:txBody>
      </p:sp>
      <p:sp>
        <p:nvSpPr>
          <p:cNvPr id="3" name="Content Placeholder 2"/>
          <p:cNvSpPr>
            <a:spLocks noGrp="1"/>
          </p:cNvSpPr>
          <p:nvPr>
            <p:ph idx="1"/>
          </p:nvPr>
        </p:nvSpPr>
        <p:spPr>
          <a:xfrm>
            <a:off x="0" y="1371600"/>
            <a:ext cx="9144000" cy="5486400"/>
          </a:xfrm>
        </p:spPr>
        <p:txBody>
          <a:bodyPr/>
          <a:lstStyle/>
          <a:p>
            <a:pPr>
              <a:buNone/>
            </a:pPr>
            <a:r>
              <a:rPr lang="en-US" dirty="0" smtClean="0"/>
              <a:t> </a:t>
            </a:r>
            <a:r>
              <a:rPr lang="sq-AL" dirty="0" smtClean="0"/>
              <a:t>Dënimi </a:t>
            </a:r>
            <a:r>
              <a:rPr lang="sq-AL" dirty="0" smtClean="0"/>
              <a:t>i Marko Menahemit, pse ndihmoi familjen Nosi</a:t>
            </a:r>
            <a:endParaRPr lang="en-US" dirty="0" smtClean="0"/>
          </a:p>
          <a:p>
            <a:pPr>
              <a:buNone/>
            </a:pPr>
            <a:r>
              <a:rPr lang="en-US" dirty="0" smtClean="0"/>
              <a:t>   </a:t>
            </a:r>
            <a:r>
              <a:rPr lang="sq-AL" dirty="0" smtClean="0"/>
              <a:t>Marko </a:t>
            </a:r>
            <a:r>
              <a:rPr lang="sq-AL" dirty="0" smtClean="0"/>
              <a:t>Menahemi u dënua me 4 vjet dhe bëri një vit e gjysmë burg. Më vonë shërbeu si pedagog në politeknikumin “17 Nëntori” dhe dha një kontribut të shquar në shumë projekte madhore të shfrytëzimit të rezervave minerale natyrore të vendit tonë. Pas vitit 1990 iu plotësua ëndrra për të shkuar në Izrael në atdheun e tij. Në vitin 1993 organizata Jatt Vashem në Izrael, në shenjë mirënjohjeje për shpëtimin e jetës së Marko Menahemit, i akordoi dr. Steliano Nosit, Vasil Nosit dhe motrës së tyre Adelina Kosturi, titullin e lartë “Të drejtë midis popujve”. Emrat e tyre janë të gdhendur në një pllakë bronzi në Muzeun e Holokaustit në Jatt Vashem si dhe në </a:t>
            </a:r>
            <a:r>
              <a:rPr lang="sq-AL" dirty="0" smtClean="0"/>
              <a:t>Washington</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38200"/>
            <a:ext cx="5334000" cy="6019800"/>
          </a:xfrm>
        </p:spPr>
        <p:txBody>
          <a:bodyPr>
            <a:noAutofit/>
          </a:bodyPr>
          <a:lstStyle/>
          <a:p>
            <a:r>
              <a:rPr lang="en-US" sz="2300" dirty="0" err="1" smtClean="0">
                <a:solidFill>
                  <a:schemeClr val="tx1"/>
                </a:solidFill>
              </a:rPr>
              <a:t>Fritzi</a:t>
            </a:r>
            <a:r>
              <a:rPr lang="en-US" sz="2300" dirty="0" smtClean="0">
                <a:solidFill>
                  <a:schemeClr val="tx1"/>
                </a:solidFill>
              </a:rPr>
              <a:t> </a:t>
            </a:r>
            <a:r>
              <a:rPr lang="en-US" sz="2300" dirty="0" err="1" smtClean="0">
                <a:solidFill>
                  <a:schemeClr val="tx1"/>
                </a:solidFill>
              </a:rPr>
              <a:t>Weitzmann</a:t>
            </a:r>
            <a:r>
              <a:rPr lang="en-US" sz="2300" dirty="0" smtClean="0">
                <a:solidFill>
                  <a:schemeClr val="tx1"/>
                </a:solidFill>
              </a:rPr>
              <a:t> Owens </a:t>
            </a:r>
            <a:r>
              <a:rPr lang="en-US" sz="2300" dirty="0" err="1" smtClean="0">
                <a:solidFill>
                  <a:schemeClr val="tx1"/>
                </a:solidFill>
              </a:rPr>
              <a:t>vjen</a:t>
            </a:r>
            <a:r>
              <a:rPr lang="en-US" sz="2300" dirty="0" smtClean="0">
                <a:solidFill>
                  <a:schemeClr val="tx1"/>
                </a:solidFill>
              </a:rPr>
              <a:t> </a:t>
            </a:r>
            <a:r>
              <a:rPr lang="en-US" sz="2300" dirty="0" err="1" smtClean="0">
                <a:solidFill>
                  <a:schemeClr val="tx1"/>
                </a:solidFill>
              </a:rPr>
              <a:t>nga</a:t>
            </a:r>
            <a:r>
              <a:rPr lang="en-US" sz="2300" dirty="0" smtClean="0">
                <a:solidFill>
                  <a:schemeClr val="tx1"/>
                </a:solidFill>
              </a:rPr>
              <a:t> </a:t>
            </a:r>
            <a:r>
              <a:rPr lang="en-US" sz="2300" dirty="0" err="1" smtClean="0">
                <a:solidFill>
                  <a:schemeClr val="tx1"/>
                </a:solidFill>
              </a:rPr>
              <a:t>një</a:t>
            </a:r>
            <a:r>
              <a:rPr lang="en-US" sz="2300" dirty="0" smtClean="0">
                <a:solidFill>
                  <a:schemeClr val="tx1"/>
                </a:solidFill>
              </a:rPr>
              <a:t> “</a:t>
            </a:r>
            <a:r>
              <a:rPr lang="en-US" sz="2300" dirty="0" err="1" smtClean="0">
                <a:solidFill>
                  <a:schemeClr val="tx1"/>
                </a:solidFill>
              </a:rPr>
              <a:t>qytet</a:t>
            </a:r>
            <a:r>
              <a:rPr lang="en-US" sz="2300" dirty="0" smtClean="0">
                <a:solidFill>
                  <a:schemeClr val="tx1"/>
                </a:solidFill>
              </a:rPr>
              <a:t> me </a:t>
            </a:r>
            <a:r>
              <a:rPr lang="en-US" sz="2300" dirty="0" err="1" smtClean="0">
                <a:solidFill>
                  <a:schemeClr val="tx1"/>
                </a:solidFill>
              </a:rPr>
              <a:t>kulturë</a:t>
            </a:r>
            <a:r>
              <a:rPr lang="en-US" sz="2300" dirty="0" smtClean="0">
                <a:solidFill>
                  <a:schemeClr val="tx1"/>
                </a:solidFill>
              </a:rPr>
              <a:t>”. </a:t>
            </a:r>
            <a:r>
              <a:rPr lang="en-US" sz="2300" dirty="0" err="1" smtClean="0">
                <a:solidFill>
                  <a:schemeClr val="tx1"/>
                </a:solidFill>
              </a:rPr>
              <a:t>Në</a:t>
            </a:r>
            <a:r>
              <a:rPr lang="en-US" sz="2300" dirty="0" smtClean="0">
                <a:solidFill>
                  <a:schemeClr val="tx1"/>
                </a:solidFill>
              </a:rPr>
              <a:t> </a:t>
            </a:r>
            <a:r>
              <a:rPr lang="en-US" sz="2300" dirty="0" err="1" smtClean="0">
                <a:solidFill>
                  <a:schemeClr val="tx1"/>
                </a:solidFill>
              </a:rPr>
              <a:t>vitin</a:t>
            </a:r>
            <a:r>
              <a:rPr lang="en-US" sz="2300" dirty="0" smtClean="0">
                <a:solidFill>
                  <a:schemeClr val="tx1"/>
                </a:solidFill>
              </a:rPr>
              <a:t> 1938, </a:t>
            </a:r>
            <a:r>
              <a:rPr lang="en-US" sz="2300" dirty="0" err="1" smtClean="0">
                <a:solidFill>
                  <a:schemeClr val="tx1"/>
                </a:solidFill>
              </a:rPr>
              <a:t>kur</a:t>
            </a:r>
            <a:r>
              <a:rPr lang="en-US" sz="2300" dirty="0" smtClean="0">
                <a:solidFill>
                  <a:schemeClr val="tx1"/>
                </a:solidFill>
              </a:rPr>
              <a:t> </a:t>
            </a:r>
            <a:r>
              <a:rPr lang="en-US" sz="2300" dirty="0" err="1" smtClean="0">
                <a:solidFill>
                  <a:schemeClr val="tx1"/>
                </a:solidFill>
              </a:rPr>
              <a:t>pushtimi</a:t>
            </a:r>
            <a:r>
              <a:rPr lang="en-US" sz="2300" dirty="0" smtClean="0">
                <a:solidFill>
                  <a:schemeClr val="tx1"/>
                </a:solidFill>
              </a:rPr>
              <a:t> </a:t>
            </a:r>
            <a:r>
              <a:rPr lang="en-US" sz="2300" dirty="0" err="1" smtClean="0">
                <a:solidFill>
                  <a:schemeClr val="tx1"/>
                </a:solidFill>
              </a:rPr>
              <a:t>hitlerian</a:t>
            </a:r>
            <a:r>
              <a:rPr lang="en-US" sz="2300" dirty="0" smtClean="0">
                <a:solidFill>
                  <a:schemeClr val="tx1"/>
                </a:solidFill>
              </a:rPr>
              <a:t> </a:t>
            </a:r>
            <a:r>
              <a:rPr lang="en-US" sz="2300" dirty="0" err="1" smtClean="0">
                <a:solidFill>
                  <a:schemeClr val="tx1"/>
                </a:solidFill>
              </a:rPr>
              <a:t>i</a:t>
            </a:r>
            <a:r>
              <a:rPr lang="en-US" sz="2300" dirty="0" smtClean="0">
                <a:solidFill>
                  <a:schemeClr val="tx1"/>
                </a:solidFill>
              </a:rPr>
              <a:t> </a:t>
            </a:r>
            <a:r>
              <a:rPr lang="en-US" sz="2300" dirty="0" err="1" smtClean="0">
                <a:solidFill>
                  <a:schemeClr val="tx1"/>
                </a:solidFill>
              </a:rPr>
              <a:t>Austrisë</a:t>
            </a:r>
            <a:r>
              <a:rPr lang="en-US" sz="2300" dirty="0" smtClean="0">
                <a:solidFill>
                  <a:schemeClr val="tx1"/>
                </a:solidFill>
              </a:rPr>
              <a:t> e </a:t>
            </a:r>
            <a:r>
              <a:rPr lang="en-US" sz="2300" dirty="0" err="1" smtClean="0">
                <a:solidFill>
                  <a:schemeClr val="tx1"/>
                </a:solidFill>
              </a:rPr>
              <a:t>detyroi</a:t>
            </a:r>
            <a:r>
              <a:rPr lang="en-US" sz="2300" dirty="0" smtClean="0">
                <a:solidFill>
                  <a:schemeClr val="tx1"/>
                </a:solidFill>
              </a:rPr>
              <a:t> </a:t>
            </a:r>
            <a:r>
              <a:rPr lang="en-US" sz="2300" dirty="0" err="1" smtClean="0">
                <a:solidFill>
                  <a:schemeClr val="tx1"/>
                </a:solidFill>
              </a:rPr>
              <a:t>atë</a:t>
            </a:r>
            <a:r>
              <a:rPr lang="en-US" sz="2300" dirty="0" smtClean="0">
                <a:solidFill>
                  <a:schemeClr val="tx1"/>
                </a:solidFill>
              </a:rPr>
              <a:t> </a:t>
            </a:r>
            <a:r>
              <a:rPr lang="en-US" sz="2300" dirty="0" err="1" smtClean="0">
                <a:solidFill>
                  <a:schemeClr val="tx1"/>
                </a:solidFill>
              </a:rPr>
              <a:t>të</a:t>
            </a:r>
            <a:r>
              <a:rPr lang="en-US" sz="2300" dirty="0" smtClean="0">
                <a:solidFill>
                  <a:schemeClr val="tx1"/>
                </a:solidFill>
              </a:rPr>
              <a:t> </a:t>
            </a:r>
            <a:r>
              <a:rPr lang="en-US" sz="2300" dirty="0" err="1" smtClean="0">
                <a:solidFill>
                  <a:schemeClr val="tx1"/>
                </a:solidFill>
              </a:rPr>
              <a:t>largohej</a:t>
            </a:r>
            <a:r>
              <a:rPr lang="en-US" sz="2300" dirty="0" smtClean="0">
                <a:solidFill>
                  <a:schemeClr val="tx1"/>
                </a:solidFill>
              </a:rPr>
              <a:t> </a:t>
            </a:r>
            <a:r>
              <a:rPr lang="en-US" sz="2300" dirty="0" err="1" smtClean="0">
                <a:solidFill>
                  <a:schemeClr val="tx1"/>
                </a:solidFill>
              </a:rPr>
              <a:t>nga</a:t>
            </a:r>
            <a:r>
              <a:rPr lang="en-US" sz="2300" dirty="0" smtClean="0">
                <a:solidFill>
                  <a:schemeClr val="tx1"/>
                </a:solidFill>
              </a:rPr>
              <a:t> </a:t>
            </a:r>
            <a:r>
              <a:rPr lang="en-US" sz="2300" dirty="0" err="1" smtClean="0">
                <a:solidFill>
                  <a:schemeClr val="tx1"/>
                </a:solidFill>
              </a:rPr>
              <a:t>Vjena</a:t>
            </a:r>
            <a:r>
              <a:rPr lang="en-US" sz="2300" dirty="0" smtClean="0">
                <a:solidFill>
                  <a:schemeClr val="tx1"/>
                </a:solidFill>
              </a:rPr>
              <a:t>, </a:t>
            </a:r>
            <a:r>
              <a:rPr lang="en-US" sz="2300" dirty="0" err="1" smtClean="0">
                <a:solidFill>
                  <a:schemeClr val="tx1"/>
                </a:solidFill>
              </a:rPr>
              <a:t>Shqipëria</a:t>
            </a:r>
            <a:r>
              <a:rPr lang="en-US" sz="2300" dirty="0" smtClean="0">
                <a:solidFill>
                  <a:schemeClr val="tx1"/>
                </a:solidFill>
              </a:rPr>
              <a:t>, </a:t>
            </a:r>
            <a:r>
              <a:rPr lang="en-US" sz="2300" dirty="0" err="1" smtClean="0">
                <a:solidFill>
                  <a:schemeClr val="tx1"/>
                </a:solidFill>
              </a:rPr>
              <a:t>një</a:t>
            </a:r>
            <a:r>
              <a:rPr lang="en-US" sz="2300" dirty="0" smtClean="0">
                <a:solidFill>
                  <a:schemeClr val="tx1"/>
                </a:solidFill>
              </a:rPr>
              <a:t> vend </a:t>
            </a:r>
            <a:r>
              <a:rPr lang="en-US" sz="2300" dirty="0" err="1" smtClean="0">
                <a:solidFill>
                  <a:schemeClr val="tx1"/>
                </a:solidFill>
              </a:rPr>
              <a:t>jo</a:t>
            </a:r>
            <a:r>
              <a:rPr lang="en-US" sz="2300" dirty="0" smtClean="0">
                <a:solidFill>
                  <a:schemeClr val="tx1"/>
                </a:solidFill>
              </a:rPr>
              <a:t> </a:t>
            </a:r>
            <a:r>
              <a:rPr lang="en-US" sz="2300" dirty="0" err="1" smtClean="0">
                <a:solidFill>
                  <a:schemeClr val="tx1"/>
                </a:solidFill>
              </a:rPr>
              <a:t>i</a:t>
            </a:r>
            <a:r>
              <a:rPr lang="en-US" sz="2300" dirty="0" smtClean="0">
                <a:solidFill>
                  <a:schemeClr val="tx1"/>
                </a:solidFill>
              </a:rPr>
              <a:t> </a:t>
            </a:r>
            <a:r>
              <a:rPr lang="en-US" sz="2300" dirty="0" err="1" smtClean="0">
                <a:solidFill>
                  <a:schemeClr val="tx1"/>
                </a:solidFill>
              </a:rPr>
              <a:t>zhvilluar</a:t>
            </a:r>
            <a:r>
              <a:rPr lang="en-US" sz="2300" dirty="0" smtClean="0">
                <a:solidFill>
                  <a:schemeClr val="tx1"/>
                </a:solidFill>
              </a:rPr>
              <a:t> </a:t>
            </a:r>
            <a:r>
              <a:rPr lang="en-US" sz="2300" dirty="0" err="1" smtClean="0">
                <a:solidFill>
                  <a:schemeClr val="tx1"/>
                </a:solidFill>
              </a:rPr>
              <a:t>nuk</a:t>
            </a:r>
            <a:r>
              <a:rPr lang="en-US" sz="2300" dirty="0" smtClean="0">
                <a:solidFill>
                  <a:schemeClr val="tx1"/>
                </a:solidFill>
              </a:rPr>
              <a:t> </a:t>
            </a:r>
            <a:r>
              <a:rPr lang="en-US" sz="2300" dirty="0" err="1" smtClean="0">
                <a:solidFill>
                  <a:schemeClr val="tx1"/>
                </a:solidFill>
              </a:rPr>
              <a:t>ishte</a:t>
            </a:r>
            <a:r>
              <a:rPr lang="en-US" sz="2300" dirty="0" smtClean="0">
                <a:solidFill>
                  <a:schemeClr val="tx1"/>
                </a:solidFill>
              </a:rPr>
              <a:t> </a:t>
            </a:r>
            <a:r>
              <a:rPr lang="en-US" sz="2300" dirty="0" err="1" smtClean="0">
                <a:solidFill>
                  <a:schemeClr val="tx1"/>
                </a:solidFill>
              </a:rPr>
              <a:t>zgjedhja</a:t>
            </a:r>
            <a:r>
              <a:rPr lang="en-US" sz="2300" dirty="0" smtClean="0">
                <a:solidFill>
                  <a:schemeClr val="tx1"/>
                </a:solidFill>
              </a:rPr>
              <a:t> e </a:t>
            </a:r>
            <a:r>
              <a:rPr lang="en-US" sz="2300" dirty="0" err="1" smtClean="0">
                <a:solidFill>
                  <a:schemeClr val="tx1"/>
                </a:solidFill>
              </a:rPr>
              <a:t>parë</a:t>
            </a:r>
            <a:r>
              <a:rPr lang="en-US" sz="2300" dirty="0" smtClean="0">
                <a:solidFill>
                  <a:schemeClr val="tx1"/>
                </a:solidFill>
              </a:rPr>
              <a:t> e </a:t>
            </a:r>
            <a:r>
              <a:rPr lang="en-US" sz="2300" dirty="0" err="1" smtClean="0">
                <a:solidFill>
                  <a:schemeClr val="tx1"/>
                </a:solidFill>
              </a:rPr>
              <a:t>familjes</a:t>
            </a:r>
            <a:r>
              <a:rPr lang="en-US" sz="2300" dirty="0" smtClean="0">
                <a:solidFill>
                  <a:schemeClr val="tx1"/>
                </a:solidFill>
              </a:rPr>
              <a:t> </a:t>
            </a:r>
            <a:r>
              <a:rPr lang="en-US" sz="2300" dirty="0" err="1" smtClean="0">
                <a:solidFill>
                  <a:schemeClr val="tx1"/>
                </a:solidFill>
              </a:rPr>
              <a:t>së</a:t>
            </a:r>
            <a:r>
              <a:rPr lang="en-US" sz="2300" dirty="0" smtClean="0">
                <a:solidFill>
                  <a:schemeClr val="tx1"/>
                </a:solidFill>
              </a:rPr>
              <a:t> </a:t>
            </a:r>
            <a:r>
              <a:rPr lang="en-US" sz="2300" dirty="0" err="1" smtClean="0">
                <a:solidFill>
                  <a:schemeClr val="tx1"/>
                </a:solidFill>
              </a:rPr>
              <a:t>saj</a:t>
            </a:r>
            <a:r>
              <a:rPr lang="en-US" sz="2300" dirty="0" smtClean="0">
                <a:solidFill>
                  <a:schemeClr val="tx1"/>
                </a:solidFill>
              </a:rPr>
              <a:t>. </a:t>
            </a:r>
            <a:r>
              <a:rPr lang="en-US" sz="2300" dirty="0" err="1" smtClean="0">
                <a:solidFill>
                  <a:schemeClr val="tx1"/>
                </a:solidFill>
              </a:rPr>
              <a:t>Por</a:t>
            </a:r>
            <a:r>
              <a:rPr lang="en-US" sz="2300" dirty="0" smtClean="0">
                <a:solidFill>
                  <a:schemeClr val="tx1"/>
                </a:solidFill>
              </a:rPr>
              <a:t> </a:t>
            </a:r>
            <a:r>
              <a:rPr lang="en-US" sz="2300" dirty="0" err="1" smtClean="0">
                <a:solidFill>
                  <a:schemeClr val="tx1"/>
                </a:solidFill>
              </a:rPr>
              <a:t>pak</a:t>
            </a:r>
            <a:r>
              <a:rPr lang="en-US" sz="2300" dirty="0" smtClean="0">
                <a:solidFill>
                  <a:schemeClr val="tx1"/>
                </a:solidFill>
              </a:rPr>
              <a:t> </a:t>
            </a:r>
            <a:r>
              <a:rPr lang="en-US" sz="2300" dirty="0" err="1" smtClean="0">
                <a:solidFill>
                  <a:schemeClr val="tx1"/>
                </a:solidFill>
              </a:rPr>
              <a:t>vende</a:t>
            </a:r>
            <a:r>
              <a:rPr lang="en-US" sz="2300" dirty="0" smtClean="0">
                <a:solidFill>
                  <a:schemeClr val="tx1"/>
                </a:solidFill>
              </a:rPr>
              <a:t> </a:t>
            </a:r>
            <a:r>
              <a:rPr lang="en-US" sz="2300" dirty="0" err="1" smtClean="0">
                <a:solidFill>
                  <a:schemeClr val="tx1"/>
                </a:solidFill>
              </a:rPr>
              <a:t>në</a:t>
            </a:r>
            <a:r>
              <a:rPr lang="en-US" sz="2300" dirty="0" smtClean="0">
                <a:solidFill>
                  <a:schemeClr val="tx1"/>
                </a:solidFill>
              </a:rPr>
              <a:t> </a:t>
            </a:r>
            <a:r>
              <a:rPr lang="en-US" sz="2300" dirty="0" err="1" smtClean="0">
                <a:solidFill>
                  <a:schemeClr val="tx1"/>
                </a:solidFill>
              </a:rPr>
              <a:t>Europë</a:t>
            </a:r>
            <a:r>
              <a:rPr lang="en-US" sz="2300" dirty="0" smtClean="0">
                <a:solidFill>
                  <a:schemeClr val="tx1"/>
                </a:solidFill>
              </a:rPr>
              <a:t> </a:t>
            </a:r>
            <a:r>
              <a:rPr lang="en-US" sz="2300" dirty="0" err="1" smtClean="0">
                <a:solidFill>
                  <a:schemeClr val="tx1"/>
                </a:solidFill>
              </a:rPr>
              <a:t>kishin</a:t>
            </a:r>
            <a:r>
              <a:rPr lang="en-US" sz="2300" dirty="0" smtClean="0">
                <a:solidFill>
                  <a:schemeClr val="tx1"/>
                </a:solidFill>
              </a:rPr>
              <a:t> </a:t>
            </a:r>
            <a:r>
              <a:rPr lang="en-US" sz="2300" dirty="0" err="1" smtClean="0">
                <a:solidFill>
                  <a:schemeClr val="tx1"/>
                </a:solidFill>
              </a:rPr>
              <a:t>vullnet</a:t>
            </a:r>
            <a:r>
              <a:rPr lang="en-US" sz="2300" dirty="0" smtClean="0">
                <a:solidFill>
                  <a:schemeClr val="tx1"/>
                </a:solidFill>
              </a:rPr>
              <a:t> </a:t>
            </a:r>
            <a:r>
              <a:rPr lang="en-US" sz="2300" dirty="0" err="1" smtClean="0">
                <a:solidFill>
                  <a:schemeClr val="tx1"/>
                </a:solidFill>
              </a:rPr>
              <a:t>për</a:t>
            </a:r>
            <a:r>
              <a:rPr lang="en-US" sz="2300" dirty="0" smtClean="0">
                <a:solidFill>
                  <a:schemeClr val="tx1"/>
                </a:solidFill>
              </a:rPr>
              <a:t> </a:t>
            </a:r>
            <a:r>
              <a:rPr lang="en-US" sz="2300" dirty="0" err="1" smtClean="0">
                <a:solidFill>
                  <a:schemeClr val="tx1"/>
                </a:solidFill>
              </a:rPr>
              <a:t>të</a:t>
            </a:r>
            <a:r>
              <a:rPr lang="en-US" sz="2300" dirty="0" smtClean="0">
                <a:solidFill>
                  <a:schemeClr val="tx1"/>
                </a:solidFill>
              </a:rPr>
              <a:t> </a:t>
            </a:r>
            <a:r>
              <a:rPr lang="en-US" sz="2300" dirty="0" err="1" smtClean="0">
                <a:solidFill>
                  <a:schemeClr val="tx1"/>
                </a:solidFill>
              </a:rPr>
              <a:t>pranuar</a:t>
            </a:r>
            <a:r>
              <a:rPr lang="en-US" sz="2300" dirty="0" smtClean="0">
                <a:solidFill>
                  <a:schemeClr val="tx1"/>
                </a:solidFill>
              </a:rPr>
              <a:t> </a:t>
            </a:r>
            <a:r>
              <a:rPr lang="en-US" sz="2300" dirty="0" err="1" smtClean="0">
                <a:solidFill>
                  <a:schemeClr val="tx1"/>
                </a:solidFill>
              </a:rPr>
              <a:t>hebrenjtë</a:t>
            </a:r>
            <a:r>
              <a:rPr lang="en-US" sz="2300" dirty="0" smtClean="0">
                <a:solidFill>
                  <a:schemeClr val="tx1"/>
                </a:solidFill>
              </a:rPr>
              <a:t> </a:t>
            </a:r>
            <a:r>
              <a:rPr lang="en-US" sz="2300" dirty="0" err="1" smtClean="0">
                <a:solidFill>
                  <a:schemeClr val="tx1"/>
                </a:solidFill>
              </a:rPr>
              <a:t>dhe</a:t>
            </a:r>
            <a:r>
              <a:rPr lang="en-US" sz="2300" dirty="0" smtClean="0">
                <a:solidFill>
                  <a:schemeClr val="tx1"/>
                </a:solidFill>
              </a:rPr>
              <a:t> SHBA </a:t>
            </a:r>
            <a:r>
              <a:rPr lang="en-US" sz="2300" dirty="0" err="1" smtClean="0">
                <a:solidFill>
                  <a:schemeClr val="tx1"/>
                </a:solidFill>
              </a:rPr>
              <a:t>kishte</a:t>
            </a:r>
            <a:r>
              <a:rPr lang="en-US" sz="2300" dirty="0" smtClean="0">
                <a:solidFill>
                  <a:schemeClr val="tx1"/>
                </a:solidFill>
              </a:rPr>
              <a:t> </a:t>
            </a:r>
            <a:r>
              <a:rPr lang="en-US" sz="2300" dirty="0" err="1" smtClean="0">
                <a:solidFill>
                  <a:schemeClr val="tx1"/>
                </a:solidFill>
              </a:rPr>
              <a:t>një</a:t>
            </a:r>
            <a:r>
              <a:rPr lang="en-US" sz="2300" dirty="0" smtClean="0">
                <a:solidFill>
                  <a:schemeClr val="tx1"/>
                </a:solidFill>
              </a:rPr>
              <a:t> </a:t>
            </a:r>
            <a:r>
              <a:rPr lang="en-US" sz="2300" dirty="0" err="1" smtClean="0">
                <a:solidFill>
                  <a:schemeClr val="tx1"/>
                </a:solidFill>
              </a:rPr>
              <a:t>sistem</a:t>
            </a:r>
            <a:r>
              <a:rPr lang="en-US" sz="2300" dirty="0" smtClean="0">
                <a:solidFill>
                  <a:schemeClr val="tx1"/>
                </a:solidFill>
              </a:rPr>
              <a:t> </a:t>
            </a:r>
            <a:r>
              <a:rPr lang="en-US" sz="2300" dirty="0" err="1" smtClean="0">
                <a:solidFill>
                  <a:schemeClr val="tx1"/>
                </a:solidFill>
              </a:rPr>
              <a:t>kuotash</a:t>
            </a:r>
            <a:r>
              <a:rPr lang="en-US" sz="2300" dirty="0" smtClean="0">
                <a:solidFill>
                  <a:schemeClr val="tx1"/>
                </a:solidFill>
              </a:rPr>
              <a:t>. </a:t>
            </a:r>
            <a:r>
              <a:rPr lang="en-US" sz="2300" dirty="0" err="1" smtClean="0">
                <a:solidFill>
                  <a:schemeClr val="tx1"/>
                </a:solidFill>
              </a:rPr>
              <a:t>Shqipëria</a:t>
            </a:r>
            <a:r>
              <a:rPr lang="en-US" sz="2300" dirty="0" smtClean="0">
                <a:solidFill>
                  <a:schemeClr val="tx1"/>
                </a:solidFill>
              </a:rPr>
              <a:t>, </a:t>
            </a:r>
            <a:r>
              <a:rPr lang="en-US" sz="2300" dirty="0" err="1" smtClean="0">
                <a:solidFill>
                  <a:schemeClr val="tx1"/>
                </a:solidFill>
              </a:rPr>
              <a:t>një</a:t>
            </a:r>
            <a:r>
              <a:rPr lang="en-US" sz="2300" dirty="0" smtClean="0">
                <a:solidFill>
                  <a:schemeClr val="tx1"/>
                </a:solidFill>
              </a:rPr>
              <a:t> </a:t>
            </a:r>
            <a:r>
              <a:rPr lang="en-US" sz="2300" dirty="0" err="1" smtClean="0">
                <a:solidFill>
                  <a:schemeClr val="tx1"/>
                </a:solidFill>
              </a:rPr>
              <a:t>nga</a:t>
            </a:r>
            <a:r>
              <a:rPr lang="en-US" sz="2300" dirty="0" smtClean="0">
                <a:solidFill>
                  <a:schemeClr val="tx1"/>
                </a:solidFill>
              </a:rPr>
              <a:t> </a:t>
            </a:r>
            <a:r>
              <a:rPr lang="en-US" sz="2300" dirty="0" err="1" smtClean="0">
                <a:solidFill>
                  <a:schemeClr val="tx1"/>
                </a:solidFill>
              </a:rPr>
              <a:t>vendet</a:t>
            </a:r>
            <a:r>
              <a:rPr lang="en-US" sz="2300" dirty="0" smtClean="0">
                <a:solidFill>
                  <a:schemeClr val="tx1"/>
                </a:solidFill>
              </a:rPr>
              <a:t> </a:t>
            </a:r>
            <a:r>
              <a:rPr lang="en-US" sz="2300" dirty="0" err="1" smtClean="0">
                <a:solidFill>
                  <a:schemeClr val="tx1"/>
                </a:solidFill>
              </a:rPr>
              <a:t>pak</a:t>
            </a:r>
            <a:r>
              <a:rPr lang="en-US" sz="2300" dirty="0" smtClean="0">
                <a:solidFill>
                  <a:schemeClr val="tx1"/>
                </a:solidFill>
              </a:rPr>
              <a:t> </a:t>
            </a:r>
            <a:r>
              <a:rPr lang="en-US" sz="2300" dirty="0" err="1" smtClean="0">
                <a:solidFill>
                  <a:schemeClr val="tx1"/>
                </a:solidFill>
              </a:rPr>
              <a:t>të</a:t>
            </a:r>
            <a:r>
              <a:rPr lang="en-US" sz="2300" dirty="0" smtClean="0">
                <a:solidFill>
                  <a:schemeClr val="tx1"/>
                </a:solidFill>
              </a:rPr>
              <a:t> </a:t>
            </a:r>
            <a:r>
              <a:rPr lang="en-US" sz="2300" dirty="0" err="1" smtClean="0">
                <a:solidFill>
                  <a:schemeClr val="tx1"/>
                </a:solidFill>
              </a:rPr>
              <a:t>zhvilluara</a:t>
            </a:r>
            <a:r>
              <a:rPr lang="en-US" sz="2300" dirty="0" smtClean="0">
                <a:solidFill>
                  <a:schemeClr val="tx1"/>
                </a:solidFill>
              </a:rPr>
              <a:t>, u </a:t>
            </a:r>
            <a:r>
              <a:rPr lang="en-US" sz="2300" dirty="0" err="1" smtClean="0">
                <a:solidFill>
                  <a:schemeClr val="tx1"/>
                </a:solidFill>
              </a:rPr>
              <a:t>bë</a:t>
            </a:r>
            <a:r>
              <a:rPr lang="en-US" sz="2300" dirty="0" smtClean="0">
                <a:solidFill>
                  <a:schemeClr val="tx1"/>
                </a:solidFill>
              </a:rPr>
              <a:t> </a:t>
            </a:r>
            <a:r>
              <a:rPr lang="en-US" sz="2300" dirty="0" err="1" smtClean="0">
                <a:solidFill>
                  <a:schemeClr val="tx1"/>
                </a:solidFill>
              </a:rPr>
              <a:t>streha</a:t>
            </a:r>
            <a:r>
              <a:rPr lang="en-US" sz="2300" dirty="0" smtClean="0">
                <a:solidFill>
                  <a:schemeClr val="tx1"/>
                </a:solidFill>
              </a:rPr>
              <a:t> e </a:t>
            </a:r>
            <a:r>
              <a:rPr lang="en-US" sz="2300" dirty="0" err="1" smtClean="0">
                <a:solidFill>
                  <a:schemeClr val="tx1"/>
                </a:solidFill>
              </a:rPr>
              <a:t>familjes</a:t>
            </a:r>
            <a:r>
              <a:rPr lang="en-US" sz="2300" dirty="0" smtClean="0">
                <a:solidFill>
                  <a:schemeClr val="tx1"/>
                </a:solidFill>
              </a:rPr>
              <a:t> </a:t>
            </a:r>
            <a:r>
              <a:rPr lang="en-US" sz="2300" dirty="0" err="1" smtClean="0">
                <a:solidFill>
                  <a:schemeClr val="tx1"/>
                </a:solidFill>
              </a:rPr>
              <a:t>së</a:t>
            </a:r>
            <a:r>
              <a:rPr lang="en-US" sz="2300" dirty="0" smtClean="0">
                <a:solidFill>
                  <a:schemeClr val="tx1"/>
                </a:solidFill>
              </a:rPr>
              <a:t> </a:t>
            </a:r>
            <a:r>
              <a:rPr lang="en-US" sz="2300" dirty="0" err="1" smtClean="0">
                <a:solidFill>
                  <a:schemeClr val="tx1"/>
                </a:solidFill>
              </a:rPr>
              <a:t>saj</a:t>
            </a:r>
            <a:r>
              <a:rPr lang="en-US" sz="2300" dirty="0" smtClean="0">
                <a:solidFill>
                  <a:schemeClr val="tx1"/>
                </a:solidFill>
              </a:rPr>
              <a:t>. </a:t>
            </a:r>
            <a:r>
              <a:rPr lang="en-US" sz="2300" dirty="0" err="1" smtClean="0">
                <a:solidFill>
                  <a:schemeClr val="tx1"/>
                </a:solidFill>
              </a:rPr>
              <a:t>Vetë</a:t>
            </a:r>
            <a:r>
              <a:rPr lang="en-US" sz="2300" dirty="0" smtClean="0">
                <a:solidFill>
                  <a:schemeClr val="tx1"/>
                </a:solidFill>
              </a:rPr>
              <a:t> </a:t>
            </a:r>
            <a:r>
              <a:rPr lang="en-US" sz="2300" dirty="0" err="1" smtClean="0">
                <a:solidFill>
                  <a:schemeClr val="tx1"/>
                </a:solidFill>
              </a:rPr>
              <a:t>Mbreti</a:t>
            </a:r>
            <a:r>
              <a:rPr lang="en-US" sz="2300" dirty="0" smtClean="0">
                <a:solidFill>
                  <a:schemeClr val="tx1"/>
                </a:solidFill>
              </a:rPr>
              <a:t> </a:t>
            </a:r>
            <a:r>
              <a:rPr lang="en-US" sz="2300" dirty="0" err="1" smtClean="0">
                <a:solidFill>
                  <a:schemeClr val="tx1"/>
                </a:solidFill>
              </a:rPr>
              <a:t>Zog</a:t>
            </a:r>
            <a:r>
              <a:rPr lang="en-US" sz="2300" dirty="0" smtClean="0">
                <a:solidFill>
                  <a:schemeClr val="tx1"/>
                </a:solidFill>
              </a:rPr>
              <a:t> </a:t>
            </a:r>
            <a:r>
              <a:rPr lang="en-US" sz="2300" dirty="0" err="1" smtClean="0">
                <a:solidFill>
                  <a:schemeClr val="tx1"/>
                </a:solidFill>
              </a:rPr>
              <a:t>i</a:t>
            </a:r>
            <a:r>
              <a:rPr lang="en-US" sz="2300" dirty="0" smtClean="0">
                <a:solidFill>
                  <a:schemeClr val="tx1"/>
                </a:solidFill>
              </a:rPr>
              <a:t> </a:t>
            </a:r>
            <a:r>
              <a:rPr lang="en-US" sz="2300" dirty="0" err="1" smtClean="0">
                <a:solidFill>
                  <a:schemeClr val="tx1"/>
                </a:solidFill>
              </a:rPr>
              <a:t>ofroi</a:t>
            </a:r>
            <a:r>
              <a:rPr lang="en-US" sz="2300" dirty="0" smtClean="0">
                <a:solidFill>
                  <a:schemeClr val="tx1"/>
                </a:solidFill>
              </a:rPr>
              <a:t> </a:t>
            </a:r>
            <a:r>
              <a:rPr lang="en-US" sz="2300" dirty="0" err="1" smtClean="0">
                <a:solidFill>
                  <a:schemeClr val="tx1"/>
                </a:solidFill>
              </a:rPr>
              <a:t>familjes</a:t>
            </a:r>
            <a:r>
              <a:rPr lang="en-US" sz="2300" dirty="0" smtClean="0">
                <a:solidFill>
                  <a:schemeClr val="tx1"/>
                </a:solidFill>
              </a:rPr>
              <a:t> </a:t>
            </a:r>
            <a:r>
              <a:rPr lang="en-US" sz="2300" dirty="0" err="1" smtClean="0">
                <a:solidFill>
                  <a:schemeClr val="tx1"/>
                </a:solidFill>
              </a:rPr>
              <a:t>Ëeitzmanns</a:t>
            </a:r>
            <a:r>
              <a:rPr lang="en-US" sz="2300" dirty="0" smtClean="0">
                <a:solidFill>
                  <a:schemeClr val="tx1"/>
                </a:solidFill>
              </a:rPr>
              <a:t> </a:t>
            </a:r>
            <a:r>
              <a:rPr lang="en-US" sz="2300" dirty="0" err="1" smtClean="0">
                <a:solidFill>
                  <a:schemeClr val="tx1"/>
                </a:solidFill>
              </a:rPr>
              <a:t>viza</a:t>
            </a:r>
            <a:r>
              <a:rPr lang="en-US" sz="2300" dirty="0" smtClean="0">
                <a:solidFill>
                  <a:schemeClr val="tx1"/>
                </a:solidFill>
              </a:rPr>
              <a:t> </a:t>
            </a:r>
            <a:r>
              <a:rPr lang="en-US" sz="2300" dirty="0" err="1" smtClean="0">
                <a:solidFill>
                  <a:schemeClr val="tx1"/>
                </a:solidFill>
              </a:rPr>
              <a:t>dhe</a:t>
            </a:r>
            <a:r>
              <a:rPr lang="en-US" sz="2300" dirty="0" smtClean="0">
                <a:solidFill>
                  <a:schemeClr val="tx1"/>
                </a:solidFill>
              </a:rPr>
              <a:t> </a:t>
            </a:r>
            <a:r>
              <a:rPr lang="en-US" sz="2300" dirty="0" err="1" smtClean="0">
                <a:solidFill>
                  <a:schemeClr val="tx1"/>
                </a:solidFill>
              </a:rPr>
              <a:t>kështu</a:t>
            </a:r>
            <a:r>
              <a:rPr lang="en-US" sz="2300" dirty="0" smtClean="0">
                <a:solidFill>
                  <a:schemeClr val="tx1"/>
                </a:solidFill>
              </a:rPr>
              <a:t> </a:t>
            </a:r>
            <a:r>
              <a:rPr lang="en-US" sz="2300" dirty="0" err="1" smtClean="0">
                <a:solidFill>
                  <a:schemeClr val="tx1"/>
                </a:solidFill>
              </a:rPr>
              <a:t>ajo</a:t>
            </a:r>
            <a:r>
              <a:rPr lang="en-US" sz="2300" dirty="0" smtClean="0">
                <a:solidFill>
                  <a:schemeClr val="tx1"/>
                </a:solidFill>
              </a:rPr>
              <a:t> </a:t>
            </a:r>
            <a:r>
              <a:rPr lang="en-US" sz="2300" dirty="0" err="1" smtClean="0">
                <a:solidFill>
                  <a:schemeClr val="tx1"/>
                </a:solidFill>
              </a:rPr>
              <a:t>qëndroi</a:t>
            </a:r>
            <a:r>
              <a:rPr lang="en-US" sz="2300" dirty="0" smtClean="0">
                <a:solidFill>
                  <a:schemeClr val="tx1"/>
                </a:solidFill>
              </a:rPr>
              <a:t> </a:t>
            </a:r>
            <a:r>
              <a:rPr lang="en-US" sz="2300" dirty="0" err="1" smtClean="0">
                <a:solidFill>
                  <a:schemeClr val="tx1"/>
                </a:solidFill>
              </a:rPr>
              <a:t>pesë</a:t>
            </a:r>
            <a:r>
              <a:rPr lang="en-US" sz="2300" dirty="0" smtClean="0">
                <a:solidFill>
                  <a:schemeClr val="tx1"/>
                </a:solidFill>
              </a:rPr>
              <a:t> </a:t>
            </a:r>
            <a:r>
              <a:rPr lang="en-US" sz="2300" dirty="0" err="1" smtClean="0">
                <a:solidFill>
                  <a:schemeClr val="tx1"/>
                </a:solidFill>
              </a:rPr>
              <a:t>muaj</a:t>
            </a:r>
            <a:r>
              <a:rPr lang="en-US" sz="2300" dirty="0" smtClean="0">
                <a:solidFill>
                  <a:schemeClr val="tx1"/>
                </a:solidFill>
              </a:rPr>
              <a:t> </a:t>
            </a:r>
            <a:r>
              <a:rPr lang="en-US" sz="2300" dirty="0" err="1" smtClean="0">
                <a:solidFill>
                  <a:schemeClr val="tx1"/>
                </a:solidFill>
              </a:rPr>
              <a:t>në</a:t>
            </a:r>
            <a:r>
              <a:rPr lang="en-US" sz="2300" dirty="0" smtClean="0">
                <a:solidFill>
                  <a:schemeClr val="tx1"/>
                </a:solidFill>
              </a:rPr>
              <a:t> </a:t>
            </a:r>
            <a:r>
              <a:rPr lang="en-US" sz="2300" dirty="0" err="1" smtClean="0">
                <a:solidFill>
                  <a:schemeClr val="tx1"/>
                </a:solidFill>
              </a:rPr>
              <a:t>Shqipëri</a:t>
            </a:r>
            <a:r>
              <a:rPr lang="en-US" sz="2300" dirty="0" smtClean="0">
                <a:solidFill>
                  <a:schemeClr val="tx1"/>
                </a:solidFill>
              </a:rPr>
              <a:t> </a:t>
            </a:r>
            <a:r>
              <a:rPr lang="en-US" sz="2300" dirty="0" err="1" smtClean="0">
                <a:solidFill>
                  <a:schemeClr val="tx1"/>
                </a:solidFill>
              </a:rPr>
              <a:t>para</a:t>
            </a:r>
            <a:r>
              <a:rPr lang="en-US" sz="2300" dirty="0" smtClean="0">
                <a:solidFill>
                  <a:schemeClr val="tx1"/>
                </a:solidFill>
              </a:rPr>
              <a:t> se </a:t>
            </a:r>
            <a:r>
              <a:rPr lang="en-US" sz="2300" dirty="0" err="1" smtClean="0">
                <a:solidFill>
                  <a:schemeClr val="tx1"/>
                </a:solidFill>
              </a:rPr>
              <a:t>të</a:t>
            </a:r>
            <a:r>
              <a:rPr lang="en-US" sz="2300" dirty="0" smtClean="0">
                <a:solidFill>
                  <a:schemeClr val="tx1"/>
                </a:solidFill>
              </a:rPr>
              <a:t> </a:t>
            </a:r>
            <a:r>
              <a:rPr lang="en-US" sz="2300" dirty="0" err="1" smtClean="0">
                <a:solidFill>
                  <a:schemeClr val="tx1"/>
                </a:solidFill>
              </a:rPr>
              <a:t>nisej</a:t>
            </a:r>
            <a:r>
              <a:rPr lang="en-US" sz="2300" dirty="0" smtClean="0">
                <a:solidFill>
                  <a:schemeClr val="tx1"/>
                </a:solidFill>
              </a:rPr>
              <a:t> </a:t>
            </a:r>
            <a:r>
              <a:rPr lang="en-US" sz="2300" dirty="0" err="1" smtClean="0">
                <a:solidFill>
                  <a:schemeClr val="tx1"/>
                </a:solidFill>
              </a:rPr>
              <a:t>për</a:t>
            </a:r>
            <a:r>
              <a:rPr lang="en-US" sz="2300" dirty="0" smtClean="0">
                <a:solidFill>
                  <a:schemeClr val="tx1"/>
                </a:solidFill>
              </a:rPr>
              <a:t> </a:t>
            </a:r>
            <a:r>
              <a:rPr lang="en-US" sz="2300" dirty="0" err="1" smtClean="0">
                <a:solidFill>
                  <a:schemeClr val="tx1"/>
                </a:solidFill>
              </a:rPr>
              <a:t>në</a:t>
            </a:r>
            <a:r>
              <a:rPr lang="en-US" sz="2300" dirty="0" smtClean="0">
                <a:solidFill>
                  <a:schemeClr val="tx1"/>
                </a:solidFill>
              </a:rPr>
              <a:t> SHBA. Ata </a:t>
            </a:r>
            <a:r>
              <a:rPr lang="en-US" sz="2300" dirty="0" err="1" smtClean="0">
                <a:solidFill>
                  <a:schemeClr val="tx1"/>
                </a:solidFill>
              </a:rPr>
              <a:t>jetuan</a:t>
            </a:r>
            <a:r>
              <a:rPr lang="en-US" sz="2300" dirty="0" smtClean="0">
                <a:solidFill>
                  <a:schemeClr val="tx1"/>
                </a:solidFill>
              </a:rPr>
              <a:t> </a:t>
            </a:r>
            <a:r>
              <a:rPr lang="en-US" sz="2300" dirty="0" err="1" smtClean="0">
                <a:solidFill>
                  <a:schemeClr val="tx1"/>
                </a:solidFill>
              </a:rPr>
              <a:t>në</a:t>
            </a:r>
            <a:r>
              <a:rPr lang="en-US" sz="2300" dirty="0" smtClean="0">
                <a:solidFill>
                  <a:schemeClr val="tx1"/>
                </a:solidFill>
              </a:rPr>
              <a:t> </a:t>
            </a:r>
            <a:r>
              <a:rPr lang="en-US" sz="2300" dirty="0" err="1" smtClean="0">
                <a:solidFill>
                  <a:schemeClr val="tx1"/>
                </a:solidFill>
              </a:rPr>
              <a:t>një</a:t>
            </a:r>
            <a:r>
              <a:rPr lang="en-US" sz="2300" dirty="0" smtClean="0">
                <a:solidFill>
                  <a:schemeClr val="tx1"/>
                </a:solidFill>
              </a:rPr>
              <a:t> hotel pa </a:t>
            </a:r>
            <a:r>
              <a:rPr lang="en-US" sz="2300" dirty="0" err="1" smtClean="0">
                <a:solidFill>
                  <a:schemeClr val="tx1"/>
                </a:solidFill>
              </a:rPr>
              <a:t>shumë</a:t>
            </a:r>
            <a:r>
              <a:rPr lang="en-US" sz="2300" dirty="0" smtClean="0">
                <a:solidFill>
                  <a:schemeClr val="tx1"/>
                </a:solidFill>
              </a:rPr>
              <a:t> </a:t>
            </a:r>
            <a:r>
              <a:rPr lang="en-US" sz="2300" dirty="0" err="1" smtClean="0">
                <a:solidFill>
                  <a:schemeClr val="tx1"/>
                </a:solidFill>
              </a:rPr>
              <a:t>kushte</a:t>
            </a:r>
            <a:r>
              <a:rPr lang="en-US" sz="2300" dirty="0" smtClean="0">
                <a:solidFill>
                  <a:schemeClr val="tx1"/>
                </a:solidFill>
              </a:rPr>
              <a:t>, pa </a:t>
            </a:r>
            <a:r>
              <a:rPr lang="en-US" sz="2300" dirty="0" err="1" smtClean="0">
                <a:solidFill>
                  <a:schemeClr val="tx1"/>
                </a:solidFill>
              </a:rPr>
              <a:t>ujë</a:t>
            </a:r>
            <a:r>
              <a:rPr lang="en-US" sz="2300" dirty="0" smtClean="0">
                <a:solidFill>
                  <a:schemeClr val="tx1"/>
                </a:solidFill>
              </a:rPr>
              <a:t> </a:t>
            </a:r>
            <a:r>
              <a:rPr lang="en-US" sz="2300" dirty="0" err="1" smtClean="0">
                <a:solidFill>
                  <a:schemeClr val="tx1"/>
                </a:solidFill>
              </a:rPr>
              <a:t>të</a:t>
            </a:r>
            <a:r>
              <a:rPr lang="en-US" sz="2300" dirty="0" smtClean="0">
                <a:solidFill>
                  <a:schemeClr val="tx1"/>
                </a:solidFill>
              </a:rPr>
              <a:t> </a:t>
            </a:r>
            <a:r>
              <a:rPr lang="en-US" sz="2300" dirty="0" err="1" smtClean="0">
                <a:solidFill>
                  <a:schemeClr val="tx1"/>
                </a:solidFill>
              </a:rPr>
              <a:t>pijshëm</a:t>
            </a:r>
            <a:r>
              <a:rPr lang="en-US" sz="2300" dirty="0" smtClean="0">
                <a:solidFill>
                  <a:schemeClr val="tx1"/>
                </a:solidFill>
              </a:rPr>
              <a:t> </a:t>
            </a:r>
            <a:r>
              <a:rPr lang="en-US" sz="2300" dirty="0" err="1" smtClean="0">
                <a:solidFill>
                  <a:schemeClr val="tx1"/>
                </a:solidFill>
              </a:rPr>
              <a:t>mbi</a:t>
            </a:r>
            <a:r>
              <a:rPr lang="en-US" sz="2300" dirty="0" smtClean="0">
                <a:solidFill>
                  <a:schemeClr val="tx1"/>
                </a:solidFill>
              </a:rPr>
              <a:t> </a:t>
            </a:r>
            <a:r>
              <a:rPr lang="en-US" sz="2300" dirty="0" err="1" smtClean="0">
                <a:solidFill>
                  <a:schemeClr val="tx1"/>
                </a:solidFill>
              </a:rPr>
              <a:t>të</a:t>
            </a:r>
            <a:r>
              <a:rPr lang="en-US" sz="2300" dirty="0" smtClean="0">
                <a:solidFill>
                  <a:schemeClr val="tx1"/>
                </a:solidFill>
              </a:rPr>
              <a:t> </a:t>
            </a:r>
            <a:r>
              <a:rPr lang="en-US" sz="2300" dirty="0" err="1" smtClean="0">
                <a:solidFill>
                  <a:schemeClr val="tx1"/>
                </a:solidFill>
              </a:rPr>
              <a:t>gjitha</a:t>
            </a:r>
            <a:r>
              <a:rPr lang="en-US" sz="2300" dirty="0" smtClean="0">
                <a:solidFill>
                  <a:schemeClr val="tx1"/>
                </a:solidFill>
              </a:rPr>
              <a:t>, </a:t>
            </a:r>
            <a:r>
              <a:rPr lang="en-US" sz="2300" dirty="0" err="1" smtClean="0">
                <a:solidFill>
                  <a:schemeClr val="tx1"/>
                </a:solidFill>
              </a:rPr>
              <a:t>por</a:t>
            </a:r>
            <a:r>
              <a:rPr lang="en-US" sz="2300" dirty="0" smtClean="0">
                <a:solidFill>
                  <a:schemeClr val="tx1"/>
                </a:solidFill>
              </a:rPr>
              <a:t> </a:t>
            </a:r>
            <a:r>
              <a:rPr lang="en-US" sz="2300" dirty="0" err="1" smtClean="0">
                <a:solidFill>
                  <a:schemeClr val="tx1"/>
                </a:solidFill>
              </a:rPr>
              <a:t>mbreti</a:t>
            </a:r>
            <a:r>
              <a:rPr lang="en-US" sz="2300" dirty="0" smtClean="0">
                <a:solidFill>
                  <a:schemeClr val="tx1"/>
                </a:solidFill>
              </a:rPr>
              <a:t>, </a:t>
            </a:r>
            <a:r>
              <a:rPr lang="en-US" sz="2300" dirty="0" err="1" smtClean="0">
                <a:solidFill>
                  <a:schemeClr val="tx1"/>
                </a:solidFill>
              </a:rPr>
              <a:t>një</a:t>
            </a:r>
            <a:r>
              <a:rPr lang="en-US" sz="2300" dirty="0" smtClean="0">
                <a:solidFill>
                  <a:schemeClr val="tx1"/>
                </a:solidFill>
              </a:rPr>
              <a:t> </a:t>
            </a:r>
            <a:r>
              <a:rPr lang="en-US" sz="2300" dirty="0" err="1" smtClean="0">
                <a:solidFill>
                  <a:schemeClr val="tx1"/>
                </a:solidFill>
              </a:rPr>
              <a:t>mik</a:t>
            </a:r>
            <a:r>
              <a:rPr lang="en-US" sz="2300" dirty="0" smtClean="0">
                <a:solidFill>
                  <a:schemeClr val="tx1"/>
                </a:solidFill>
              </a:rPr>
              <a:t> </a:t>
            </a:r>
            <a:r>
              <a:rPr lang="en-US" sz="2300" dirty="0" err="1" smtClean="0">
                <a:solidFill>
                  <a:schemeClr val="tx1"/>
                </a:solidFill>
              </a:rPr>
              <a:t>i</a:t>
            </a:r>
            <a:r>
              <a:rPr lang="en-US" sz="2300" dirty="0" smtClean="0">
                <a:solidFill>
                  <a:schemeClr val="tx1"/>
                </a:solidFill>
              </a:rPr>
              <a:t> </a:t>
            </a:r>
            <a:r>
              <a:rPr lang="en-US" sz="2300" dirty="0" err="1" smtClean="0">
                <a:solidFill>
                  <a:schemeClr val="tx1"/>
                </a:solidFill>
              </a:rPr>
              <a:t>vjetër</a:t>
            </a:r>
            <a:r>
              <a:rPr lang="en-US" sz="2300" dirty="0" smtClean="0">
                <a:solidFill>
                  <a:schemeClr val="tx1"/>
                </a:solidFill>
              </a:rPr>
              <a:t> </a:t>
            </a:r>
            <a:r>
              <a:rPr lang="en-US" sz="2300" dirty="0" err="1" smtClean="0">
                <a:solidFill>
                  <a:schemeClr val="tx1"/>
                </a:solidFill>
              </a:rPr>
              <a:t>i</a:t>
            </a:r>
            <a:r>
              <a:rPr lang="en-US" sz="2300" dirty="0" smtClean="0">
                <a:solidFill>
                  <a:schemeClr val="tx1"/>
                </a:solidFill>
              </a:rPr>
              <a:t> </a:t>
            </a:r>
            <a:r>
              <a:rPr lang="en-US" sz="2300" dirty="0" err="1" smtClean="0">
                <a:solidFill>
                  <a:schemeClr val="tx1"/>
                </a:solidFill>
              </a:rPr>
              <a:t>babait</a:t>
            </a:r>
            <a:r>
              <a:rPr lang="en-US" sz="2300" dirty="0" smtClean="0">
                <a:solidFill>
                  <a:schemeClr val="tx1"/>
                </a:solidFill>
              </a:rPr>
              <a:t> </a:t>
            </a:r>
            <a:r>
              <a:rPr lang="en-US" sz="2300" dirty="0" err="1" smtClean="0">
                <a:solidFill>
                  <a:schemeClr val="tx1"/>
                </a:solidFill>
              </a:rPr>
              <a:t>të</a:t>
            </a:r>
            <a:r>
              <a:rPr lang="en-US" sz="2300" dirty="0" smtClean="0">
                <a:solidFill>
                  <a:schemeClr val="tx1"/>
                </a:solidFill>
              </a:rPr>
              <a:t> </a:t>
            </a:r>
            <a:r>
              <a:rPr lang="en-US" sz="2300" dirty="0" err="1" smtClean="0">
                <a:solidFill>
                  <a:schemeClr val="tx1"/>
                </a:solidFill>
              </a:rPr>
              <a:t>saj</a:t>
            </a:r>
            <a:r>
              <a:rPr lang="en-US" sz="2300" dirty="0" smtClean="0">
                <a:solidFill>
                  <a:schemeClr val="tx1"/>
                </a:solidFill>
              </a:rPr>
              <a:t> </a:t>
            </a:r>
            <a:r>
              <a:rPr lang="en-US" sz="2300" dirty="0" err="1" smtClean="0">
                <a:solidFill>
                  <a:schemeClr val="tx1"/>
                </a:solidFill>
              </a:rPr>
              <a:t>i</a:t>
            </a:r>
            <a:r>
              <a:rPr lang="en-US" sz="2300" dirty="0" smtClean="0">
                <a:solidFill>
                  <a:schemeClr val="tx1"/>
                </a:solidFill>
              </a:rPr>
              <a:t> </a:t>
            </a:r>
            <a:r>
              <a:rPr lang="en-US" sz="2300" dirty="0" err="1" smtClean="0">
                <a:solidFill>
                  <a:schemeClr val="tx1"/>
                </a:solidFill>
              </a:rPr>
              <a:t>ndihmoi</a:t>
            </a:r>
            <a:r>
              <a:rPr lang="en-US" sz="2300" dirty="0" smtClean="0">
                <a:solidFill>
                  <a:schemeClr val="tx1"/>
                </a:solidFill>
              </a:rPr>
              <a:t> </a:t>
            </a:r>
            <a:r>
              <a:rPr lang="en-US" sz="2300" dirty="0" err="1" smtClean="0">
                <a:solidFill>
                  <a:schemeClr val="tx1"/>
                </a:solidFill>
              </a:rPr>
              <a:t>të</a:t>
            </a:r>
            <a:r>
              <a:rPr lang="en-US" sz="2300" dirty="0" smtClean="0">
                <a:solidFill>
                  <a:schemeClr val="tx1"/>
                </a:solidFill>
              </a:rPr>
              <a:t> </a:t>
            </a:r>
            <a:r>
              <a:rPr lang="en-US" sz="2300" dirty="0" err="1" smtClean="0">
                <a:solidFill>
                  <a:schemeClr val="tx1"/>
                </a:solidFill>
              </a:rPr>
              <a:t>nisnin</a:t>
            </a:r>
            <a:r>
              <a:rPr lang="en-US" sz="2300" dirty="0" smtClean="0">
                <a:solidFill>
                  <a:schemeClr val="tx1"/>
                </a:solidFill>
              </a:rPr>
              <a:t> </a:t>
            </a:r>
            <a:r>
              <a:rPr lang="en-US" sz="2300" dirty="0" err="1" smtClean="0">
                <a:solidFill>
                  <a:schemeClr val="tx1"/>
                </a:solidFill>
              </a:rPr>
              <a:t>një</a:t>
            </a:r>
            <a:r>
              <a:rPr lang="en-US" sz="2300" dirty="0" smtClean="0">
                <a:solidFill>
                  <a:schemeClr val="tx1"/>
                </a:solidFill>
              </a:rPr>
              <a:t> </a:t>
            </a:r>
            <a:r>
              <a:rPr lang="en-US" sz="2300" dirty="0" err="1" smtClean="0">
                <a:solidFill>
                  <a:schemeClr val="tx1"/>
                </a:solidFill>
              </a:rPr>
              <a:t>biznes</a:t>
            </a:r>
            <a:r>
              <a:rPr lang="en-US" sz="2300" dirty="0" smtClean="0">
                <a:solidFill>
                  <a:schemeClr val="tx1"/>
                </a:solidFill>
              </a:rPr>
              <a:t> </a:t>
            </a:r>
            <a:r>
              <a:rPr lang="en-US" sz="2300" dirty="0" err="1" smtClean="0">
                <a:solidFill>
                  <a:schemeClr val="tx1"/>
                </a:solidFill>
              </a:rPr>
              <a:t>fotografie</a:t>
            </a:r>
            <a:r>
              <a:rPr lang="en-US" sz="2300" dirty="0" smtClean="0">
                <a:solidFill>
                  <a:schemeClr val="tx1"/>
                </a:solidFill>
              </a:rPr>
              <a:t> </a:t>
            </a:r>
            <a:r>
              <a:rPr lang="en-US" sz="2300" dirty="0" err="1" smtClean="0">
                <a:solidFill>
                  <a:schemeClr val="tx1"/>
                </a:solidFill>
              </a:rPr>
              <a:t>dhe</a:t>
            </a:r>
            <a:r>
              <a:rPr lang="en-US" sz="2300" dirty="0" smtClean="0">
                <a:solidFill>
                  <a:schemeClr val="tx1"/>
                </a:solidFill>
              </a:rPr>
              <a:t> </a:t>
            </a:r>
            <a:r>
              <a:rPr lang="en-US" sz="2300" dirty="0" err="1" smtClean="0">
                <a:solidFill>
                  <a:schemeClr val="tx1"/>
                </a:solidFill>
              </a:rPr>
              <a:t>fqinjët</a:t>
            </a:r>
            <a:r>
              <a:rPr lang="en-US" sz="2300" dirty="0" smtClean="0">
                <a:solidFill>
                  <a:schemeClr val="tx1"/>
                </a:solidFill>
              </a:rPr>
              <a:t> u </a:t>
            </a:r>
            <a:r>
              <a:rPr lang="en-US" sz="2300" dirty="0" err="1" smtClean="0">
                <a:solidFill>
                  <a:schemeClr val="tx1"/>
                </a:solidFill>
              </a:rPr>
              <a:t>sollën</a:t>
            </a:r>
            <a:r>
              <a:rPr lang="en-US" sz="2300" dirty="0" smtClean="0">
                <a:solidFill>
                  <a:schemeClr val="tx1"/>
                </a:solidFill>
              </a:rPr>
              <a:t> </a:t>
            </a:r>
            <a:r>
              <a:rPr lang="en-US" sz="2300" dirty="0" err="1" smtClean="0">
                <a:solidFill>
                  <a:schemeClr val="tx1"/>
                </a:solidFill>
              </a:rPr>
              <a:t>edhe</a:t>
            </a:r>
            <a:r>
              <a:rPr lang="en-US" sz="2300" dirty="0" smtClean="0">
                <a:solidFill>
                  <a:schemeClr val="tx1"/>
                </a:solidFill>
              </a:rPr>
              <a:t> </a:t>
            </a:r>
            <a:r>
              <a:rPr lang="en-US" sz="2300" dirty="0" err="1" smtClean="0">
                <a:solidFill>
                  <a:schemeClr val="tx1"/>
                </a:solidFill>
              </a:rPr>
              <a:t>ushqime</a:t>
            </a:r>
            <a:r>
              <a:rPr lang="en-US" sz="2300" dirty="0" smtClean="0">
                <a:solidFill>
                  <a:schemeClr val="tx1"/>
                </a:solidFill>
              </a:rPr>
              <a:t> </a:t>
            </a:r>
            <a:r>
              <a:rPr lang="en-US" sz="2300" dirty="0" err="1" smtClean="0">
                <a:solidFill>
                  <a:schemeClr val="tx1"/>
                </a:solidFill>
              </a:rPr>
              <a:t>për</a:t>
            </a:r>
            <a:r>
              <a:rPr lang="en-US" sz="2300" dirty="0" smtClean="0">
                <a:solidFill>
                  <a:schemeClr val="tx1"/>
                </a:solidFill>
              </a:rPr>
              <a:t> </a:t>
            </a:r>
            <a:r>
              <a:rPr lang="en-US" sz="2300" dirty="0" err="1" smtClean="0">
                <a:solidFill>
                  <a:schemeClr val="tx1"/>
                </a:solidFill>
              </a:rPr>
              <a:t>mirëseardhje</a:t>
            </a:r>
            <a:r>
              <a:rPr lang="en-US" sz="2300" dirty="0" smtClean="0">
                <a:solidFill>
                  <a:schemeClr val="tx1"/>
                </a:solidFill>
              </a:rPr>
              <a:t>.</a:t>
            </a:r>
            <a:endParaRPr lang="en-US" sz="2300" dirty="0">
              <a:solidFill>
                <a:schemeClr val="tx1"/>
              </a:solidFill>
            </a:endParaRPr>
          </a:p>
        </p:txBody>
      </p:sp>
      <p:pic>
        <p:nvPicPr>
          <p:cNvPr id="22530" name="Picture 2" descr="D:\mesime\histori\Downloads\index.jpeg"/>
          <p:cNvPicPr>
            <a:picLocks noGrp="1" noChangeAspect="1" noChangeArrowheads="1"/>
          </p:cNvPicPr>
          <p:nvPr>
            <p:ph idx="1"/>
          </p:nvPr>
        </p:nvPicPr>
        <p:blipFill>
          <a:blip r:embed="rId2"/>
          <a:srcRect/>
          <a:stretch>
            <a:fillRect/>
          </a:stretch>
        </p:blipFill>
        <p:spPr bwMode="auto">
          <a:xfrm>
            <a:off x="5562600" y="914400"/>
            <a:ext cx="3581400" cy="5943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1295400"/>
          </a:xfrm>
        </p:spPr>
        <p:txBody>
          <a:bodyPr>
            <a:normAutofit fontScale="90000"/>
          </a:bodyPr>
          <a:lstStyle/>
          <a:p>
            <a:r>
              <a:rPr lang="en-US" dirty="0" err="1" smtClean="0"/>
              <a:t>Vlorë</a:t>
            </a:r>
            <a:r>
              <a:rPr lang="en-US" dirty="0" smtClean="0"/>
              <a:t>, </a:t>
            </a:r>
            <a:r>
              <a:rPr lang="en-US" dirty="0" err="1" smtClean="0"/>
              <a:t>hebrejtë</a:t>
            </a:r>
            <a:r>
              <a:rPr lang="en-US" dirty="0" smtClean="0"/>
              <a:t> </a:t>
            </a:r>
            <a:r>
              <a:rPr lang="en-US" dirty="0" err="1" smtClean="0"/>
              <a:t>që</a:t>
            </a:r>
            <a:r>
              <a:rPr lang="en-US" dirty="0" smtClean="0"/>
              <a:t> </a:t>
            </a:r>
            <a:r>
              <a:rPr lang="en-US" dirty="0" err="1" smtClean="0"/>
              <a:t>i</a:t>
            </a:r>
            <a:r>
              <a:rPr lang="en-US" dirty="0" smtClean="0"/>
              <a:t> </a:t>
            </a:r>
            <a:r>
              <a:rPr lang="en-US" dirty="0" err="1" smtClean="0"/>
              <a:t>shpëtuan</a:t>
            </a:r>
            <a:r>
              <a:rPr lang="en-US" dirty="0" smtClean="0"/>
              <a:t> </a:t>
            </a:r>
            <a:r>
              <a:rPr lang="en-US" dirty="0" err="1" smtClean="0"/>
              <a:t>Holokaustit</a:t>
            </a:r>
            <a:r>
              <a:rPr lang="en-US" dirty="0" smtClean="0"/>
              <a:t> </a:t>
            </a:r>
            <a:br>
              <a:rPr lang="en-US" dirty="0" smtClean="0"/>
            </a:br>
            <a:endParaRPr lang="en-US" dirty="0"/>
          </a:p>
        </p:txBody>
      </p:sp>
      <p:sp>
        <p:nvSpPr>
          <p:cNvPr id="3" name="Content Placeholder 2"/>
          <p:cNvSpPr>
            <a:spLocks noGrp="1"/>
          </p:cNvSpPr>
          <p:nvPr>
            <p:ph idx="1"/>
          </p:nvPr>
        </p:nvSpPr>
        <p:spPr>
          <a:xfrm>
            <a:off x="0" y="1935480"/>
            <a:ext cx="9144000" cy="4922520"/>
          </a:xfrm>
        </p:spPr>
        <p:txBody>
          <a:bodyPr>
            <a:normAutofit lnSpcReduction="10000"/>
          </a:bodyPr>
          <a:lstStyle/>
          <a:p>
            <a:pPr>
              <a:buNone/>
            </a:pPr>
            <a:r>
              <a:rPr lang="en-US" dirty="0" smtClean="0"/>
              <a:t>   </a:t>
            </a:r>
            <a:r>
              <a:rPr lang="en-US" dirty="0" err="1" smtClean="0"/>
              <a:t>Dëshmia</a:t>
            </a:r>
            <a:r>
              <a:rPr lang="en-US" dirty="0" smtClean="0"/>
              <a:t> </a:t>
            </a:r>
            <a:r>
              <a:rPr lang="en-US" dirty="0" smtClean="0"/>
              <a:t>e </a:t>
            </a:r>
            <a:r>
              <a:rPr lang="en-US" dirty="0" err="1" smtClean="0"/>
              <a:t>një</a:t>
            </a:r>
            <a:r>
              <a:rPr lang="en-US" dirty="0" smtClean="0"/>
              <a:t> </a:t>
            </a:r>
            <a:r>
              <a:rPr lang="en-US" dirty="0" err="1" smtClean="0"/>
              <a:t>prej</a:t>
            </a:r>
            <a:r>
              <a:rPr lang="en-US" dirty="0" smtClean="0"/>
              <a:t> </a:t>
            </a:r>
            <a:r>
              <a:rPr lang="en-US" dirty="0" err="1" smtClean="0"/>
              <a:t>përfaqësuesve</a:t>
            </a:r>
            <a:r>
              <a:rPr lang="en-US" dirty="0" smtClean="0"/>
              <a:t> </a:t>
            </a:r>
            <a:r>
              <a:rPr lang="en-US" dirty="0" err="1" smtClean="0"/>
              <a:t>të</a:t>
            </a:r>
            <a:r>
              <a:rPr lang="en-US" dirty="0" smtClean="0"/>
              <a:t> </a:t>
            </a:r>
            <a:r>
              <a:rPr lang="en-US" dirty="0" err="1" smtClean="0"/>
              <a:t>familjeve</a:t>
            </a:r>
            <a:r>
              <a:rPr lang="en-US" dirty="0" smtClean="0"/>
              <a:t> </a:t>
            </a:r>
            <a:r>
              <a:rPr lang="en-US" dirty="0" err="1" smtClean="0"/>
              <a:t>vlonjate</a:t>
            </a:r>
            <a:r>
              <a:rPr lang="en-US" dirty="0" smtClean="0"/>
              <a:t>, </a:t>
            </a:r>
            <a:r>
              <a:rPr lang="en-US" dirty="0" err="1" smtClean="0"/>
              <a:t>që</a:t>
            </a:r>
            <a:r>
              <a:rPr lang="en-US" dirty="0" smtClean="0"/>
              <a:t> </a:t>
            </a:r>
            <a:r>
              <a:rPr lang="en-US" dirty="0" err="1" smtClean="0"/>
              <a:t>ndihmuan</a:t>
            </a:r>
            <a:r>
              <a:rPr lang="en-US" dirty="0" smtClean="0"/>
              <a:t> </a:t>
            </a:r>
            <a:r>
              <a:rPr lang="en-US" dirty="0" err="1" smtClean="0"/>
              <a:t>hebrejtë</a:t>
            </a:r>
            <a:r>
              <a:rPr lang="en-US" dirty="0" smtClean="0"/>
              <a:t> </a:t>
            </a:r>
            <a:r>
              <a:rPr lang="en-US" dirty="0" err="1" smtClean="0"/>
              <a:t>gjatë</a:t>
            </a:r>
            <a:r>
              <a:rPr lang="en-US" dirty="0" smtClean="0"/>
              <a:t> </a:t>
            </a:r>
            <a:r>
              <a:rPr lang="en-US" dirty="0" err="1" smtClean="0"/>
              <a:t>luftës.Ndërsa</a:t>
            </a:r>
            <a:r>
              <a:rPr lang="en-US" dirty="0" smtClean="0"/>
              <a:t> </a:t>
            </a:r>
            <a:r>
              <a:rPr lang="en-US" dirty="0" err="1" smtClean="0"/>
              <a:t>kujtonte</a:t>
            </a:r>
            <a:r>
              <a:rPr lang="en-US" dirty="0" smtClean="0"/>
              <a:t> </a:t>
            </a:r>
            <a:r>
              <a:rPr lang="en-US" dirty="0" err="1" smtClean="0"/>
              <a:t>udhëtimin</a:t>
            </a:r>
            <a:r>
              <a:rPr lang="en-US" dirty="0" smtClean="0"/>
              <a:t> </a:t>
            </a:r>
            <a:r>
              <a:rPr lang="en-US" dirty="0" err="1" smtClean="0"/>
              <a:t>drejt</a:t>
            </a:r>
            <a:r>
              <a:rPr lang="en-US" dirty="0" smtClean="0"/>
              <a:t> </a:t>
            </a:r>
            <a:r>
              <a:rPr lang="en-US" dirty="0" err="1" smtClean="0"/>
              <a:t>Izraelit</a:t>
            </a:r>
            <a:r>
              <a:rPr lang="en-US" dirty="0" smtClean="0"/>
              <a:t> </a:t>
            </a:r>
            <a:r>
              <a:rPr lang="en-US" dirty="0" err="1" smtClean="0"/>
              <a:t>në</a:t>
            </a:r>
            <a:r>
              <a:rPr lang="en-US" dirty="0" smtClean="0"/>
              <a:t> </a:t>
            </a:r>
            <a:r>
              <a:rPr lang="en-US" dirty="0" err="1" smtClean="0"/>
              <a:t>korrik</a:t>
            </a:r>
            <a:r>
              <a:rPr lang="en-US" dirty="0" smtClean="0"/>
              <a:t> </a:t>
            </a:r>
            <a:r>
              <a:rPr lang="en-US" dirty="0" err="1" smtClean="0"/>
              <a:t>të</a:t>
            </a:r>
            <a:r>
              <a:rPr lang="en-US" dirty="0" smtClean="0"/>
              <a:t> </a:t>
            </a:r>
            <a:r>
              <a:rPr lang="en-US" dirty="0" err="1" smtClean="0"/>
              <a:t>vitit</a:t>
            </a:r>
            <a:r>
              <a:rPr lang="en-US" dirty="0" smtClean="0"/>
              <a:t> 1992, </a:t>
            </a:r>
            <a:r>
              <a:rPr lang="en-US" dirty="0" err="1" smtClean="0"/>
              <a:t>Zaim</a:t>
            </a:r>
            <a:r>
              <a:rPr lang="en-US" dirty="0" smtClean="0"/>
              <a:t> </a:t>
            </a:r>
            <a:r>
              <a:rPr lang="en-US" dirty="0" err="1" smtClean="0"/>
              <a:t>Hoxha</a:t>
            </a:r>
            <a:r>
              <a:rPr lang="en-US" dirty="0" smtClean="0"/>
              <a:t>, </a:t>
            </a:r>
            <a:r>
              <a:rPr lang="en-US" dirty="0" err="1" smtClean="0"/>
              <a:t>sjell</a:t>
            </a:r>
            <a:r>
              <a:rPr lang="en-US" dirty="0" smtClean="0"/>
              <a:t> sot </a:t>
            </a:r>
            <a:r>
              <a:rPr lang="en-US" dirty="0" err="1" smtClean="0"/>
              <a:t>në</a:t>
            </a:r>
            <a:r>
              <a:rPr lang="en-US" dirty="0" smtClean="0"/>
              <a:t> </a:t>
            </a:r>
            <a:r>
              <a:rPr lang="en-US" dirty="0" err="1" smtClean="0"/>
              <a:t>kujtesë</a:t>
            </a:r>
            <a:r>
              <a:rPr lang="en-US" dirty="0" smtClean="0"/>
              <a:t> </a:t>
            </a:r>
            <a:r>
              <a:rPr lang="en-US" dirty="0" err="1" smtClean="0"/>
              <a:t>ato</a:t>
            </a:r>
            <a:r>
              <a:rPr lang="en-US" dirty="0" smtClean="0"/>
              <a:t> </a:t>
            </a:r>
            <a:r>
              <a:rPr lang="en-US" dirty="0" err="1" smtClean="0"/>
              <a:t>ngjarje</a:t>
            </a:r>
            <a:r>
              <a:rPr lang="en-US" dirty="0" smtClean="0"/>
              <a:t> </a:t>
            </a:r>
            <a:r>
              <a:rPr lang="en-US" dirty="0" err="1" smtClean="0"/>
              <a:t>të</a:t>
            </a:r>
            <a:r>
              <a:rPr lang="en-US" dirty="0" smtClean="0"/>
              <a:t> </a:t>
            </a:r>
            <a:r>
              <a:rPr lang="en-US" dirty="0" err="1" smtClean="0"/>
              <a:t>largëta</a:t>
            </a:r>
            <a:r>
              <a:rPr lang="en-US" dirty="0" smtClean="0"/>
              <a:t> </a:t>
            </a:r>
            <a:r>
              <a:rPr lang="en-US" dirty="0" err="1" smtClean="0"/>
              <a:t>të</a:t>
            </a:r>
            <a:r>
              <a:rPr lang="en-US" dirty="0" smtClean="0"/>
              <a:t> </a:t>
            </a:r>
            <a:r>
              <a:rPr lang="en-US" dirty="0" err="1" smtClean="0"/>
              <a:t>periudhës</a:t>
            </a:r>
            <a:r>
              <a:rPr lang="en-US" dirty="0" smtClean="0"/>
              <a:t> </a:t>
            </a:r>
            <a:r>
              <a:rPr lang="en-US" dirty="0" err="1" smtClean="0"/>
              <a:t>së</a:t>
            </a:r>
            <a:r>
              <a:rPr lang="en-US" dirty="0" smtClean="0"/>
              <a:t> </a:t>
            </a:r>
            <a:r>
              <a:rPr lang="en-US" dirty="0" err="1" smtClean="0"/>
              <a:t>Luftës</a:t>
            </a:r>
            <a:r>
              <a:rPr lang="en-US" dirty="0" smtClean="0"/>
              <a:t>, </a:t>
            </a:r>
            <a:r>
              <a:rPr lang="en-US" dirty="0" err="1" smtClean="0"/>
              <a:t>kur</a:t>
            </a:r>
            <a:r>
              <a:rPr lang="en-US" dirty="0" smtClean="0"/>
              <a:t> </a:t>
            </a:r>
            <a:r>
              <a:rPr lang="en-US" dirty="0" err="1" smtClean="0"/>
              <a:t>babai</a:t>
            </a:r>
            <a:r>
              <a:rPr lang="en-US" dirty="0" smtClean="0"/>
              <a:t> </a:t>
            </a:r>
            <a:r>
              <a:rPr lang="en-US" dirty="0" err="1" smtClean="0"/>
              <a:t>i</a:t>
            </a:r>
            <a:r>
              <a:rPr lang="en-US" dirty="0" smtClean="0"/>
              <a:t> </a:t>
            </a:r>
            <a:r>
              <a:rPr lang="en-US" dirty="0" err="1" smtClean="0"/>
              <a:t>tij</a:t>
            </a:r>
            <a:r>
              <a:rPr lang="en-US" dirty="0" smtClean="0"/>
              <a:t> do </a:t>
            </a:r>
            <a:r>
              <a:rPr lang="en-US" dirty="0" err="1" smtClean="0"/>
              <a:t>të</a:t>
            </a:r>
            <a:r>
              <a:rPr lang="en-US" dirty="0" smtClean="0"/>
              <a:t> </a:t>
            </a:r>
            <a:r>
              <a:rPr lang="en-US" dirty="0" err="1" smtClean="0"/>
              <a:t>shpëtonte</a:t>
            </a:r>
            <a:r>
              <a:rPr lang="en-US" dirty="0" smtClean="0"/>
              <a:t> </a:t>
            </a:r>
            <a:r>
              <a:rPr lang="en-US" dirty="0" err="1" smtClean="0"/>
              <a:t>nga</a:t>
            </a:r>
            <a:r>
              <a:rPr lang="en-US" dirty="0" smtClean="0"/>
              <a:t> </a:t>
            </a:r>
            <a:r>
              <a:rPr lang="en-US" dirty="0" err="1" smtClean="0"/>
              <a:t>vdekja</a:t>
            </a:r>
            <a:r>
              <a:rPr lang="en-US" dirty="0" smtClean="0"/>
              <a:t> e </a:t>
            </a:r>
            <a:r>
              <a:rPr lang="en-US" dirty="0" err="1" smtClean="0"/>
              <a:t>sigurtë</a:t>
            </a:r>
            <a:r>
              <a:rPr lang="en-US" dirty="0" smtClean="0"/>
              <a:t> </a:t>
            </a:r>
            <a:r>
              <a:rPr lang="en-US" dirty="0" err="1" smtClean="0"/>
              <a:t>pesë</a:t>
            </a:r>
            <a:r>
              <a:rPr lang="en-US" dirty="0" smtClean="0"/>
              <a:t> </a:t>
            </a:r>
            <a:r>
              <a:rPr lang="en-US" dirty="0" err="1" smtClean="0"/>
              <a:t>hebrej</a:t>
            </a:r>
            <a:r>
              <a:rPr lang="en-US" dirty="0" smtClean="0"/>
              <a:t>. </a:t>
            </a:r>
            <a:r>
              <a:rPr lang="en-US" dirty="0" err="1" smtClean="0"/>
              <a:t>Babai</a:t>
            </a:r>
            <a:r>
              <a:rPr lang="en-US" dirty="0" smtClean="0"/>
              <a:t> </a:t>
            </a:r>
            <a:r>
              <a:rPr lang="en-US" dirty="0" err="1" smtClean="0"/>
              <a:t>i</a:t>
            </a:r>
            <a:r>
              <a:rPr lang="en-US" dirty="0" smtClean="0"/>
              <a:t> </a:t>
            </a:r>
            <a:r>
              <a:rPr lang="en-US" dirty="0" err="1" smtClean="0"/>
              <a:t>Zaimit</a:t>
            </a:r>
            <a:r>
              <a:rPr lang="en-US" dirty="0" smtClean="0"/>
              <a:t>, </a:t>
            </a:r>
            <a:r>
              <a:rPr lang="en-US" dirty="0" err="1" smtClean="0"/>
              <a:t>Nuri</a:t>
            </a:r>
            <a:r>
              <a:rPr lang="en-US" dirty="0" smtClean="0"/>
              <a:t> </a:t>
            </a:r>
            <a:r>
              <a:rPr lang="en-US" dirty="0" err="1" smtClean="0"/>
              <a:t>Hoxha</a:t>
            </a:r>
            <a:r>
              <a:rPr lang="en-US" dirty="0" smtClean="0"/>
              <a:t> (</a:t>
            </a:r>
            <a:r>
              <a:rPr lang="en-US" dirty="0" err="1" smtClean="0"/>
              <a:t>Ahmeti</a:t>
            </a:r>
            <a:r>
              <a:rPr lang="en-US" dirty="0" smtClean="0"/>
              <a:t>), </a:t>
            </a:r>
            <a:r>
              <a:rPr lang="en-US" dirty="0" err="1" smtClean="0"/>
              <a:t>kishte</a:t>
            </a:r>
            <a:r>
              <a:rPr lang="en-US" dirty="0" smtClean="0"/>
              <a:t> </a:t>
            </a:r>
            <a:r>
              <a:rPr lang="en-US" dirty="0" err="1" smtClean="0"/>
              <a:t>vdekur</a:t>
            </a:r>
            <a:r>
              <a:rPr lang="en-US" dirty="0" smtClean="0"/>
              <a:t> </a:t>
            </a:r>
            <a:r>
              <a:rPr lang="en-US" dirty="0" err="1" smtClean="0"/>
              <a:t>prej</a:t>
            </a:r>
            <a:r>
              <a:rPr lang="en-US" dirty="0" smtClean="0"/>
              <a:t> </a:t>
            </a:r>
            <a:r>
              <a:rPr lang="en-US" dirty="0" err="1" smtClean="0"/>
              <a:t>vitesh</a:t>
            </a:r>
            <a:r>
              <a:rPr lang="en-US" dirty="0" smtClean="0"/>
              <a:t>, </a:t>
            </a:r>
            <a:r>
              <a:rPr lang="en-US" dirty="0" err="1" smtClean="0"/>
              <a:t>në</a:t>
            </a:r>
            <a:r>
              <a:rPr lang="en-US" dirty="0" smtClean="0"/>
              <a:t> 1965 </a:t>
            </a:r>
            <a:r>
              <a:rPr lang="en-US" dirty="0" err="1" smtClean="0"/>
              <a:t>dhe</a:t>
            </a:r>
            <a:r>
              <a:rPr lang="en-US" dirty="0" smtClean="0"/>
              <a:t> </a:t>
            </a:r>
            <a:r>
              <a:rPr lang="en-US" dirty="0" err="1" smtClean="0"/>
              <a:t>në</a:t>
            </a:r>
            <a:r>
              <a:rPr lang="en-US" dirty="0" smtClean="0"/>
              <a:t> vend </a:t>
            </a:r>
            <a:r>
              <a:rPr lang="en-US" dirty="0" err="1" smtClean="0"/>
              <a:t>të</a:t>
            </a:r>
            <a:r>
              <a:rPr lang="en-US" dirty="0" smtClean="0"/>
              <a:t> </a:t>
            </a:r>
            <a:r>
              <a:rPr lang="en-US" dirty="0" err="1" smtClean="0"/>
              <a:t>tij</a:t>
            </a:r>
            <a:r>
              <a:rPr lang="en-US" dirty="0" smtClean="0"/>
              <a:t>, </a:t>
            </a:r>
            <a:r>
              <a:rPr lang="en-US" dirty="0" err="1" smtClean="0"/>
              <a:t>shkonte</a:t>
            </a:r>
            <a:r>
              <a:rPr lang="en-US" dirty="0" smtClean="0"/>
              <a:t> </a:t>
            </a:r>
            <a:r>
              <a:rPr lang="en-US" dirty="0" err="1" smtClean="0"/>
              <a:t>i</a:t>
            </a:r>
            <a:r>
              <a:rPr lang="en-US" dirty="0" smtClean="0"/>
              <a:t> </a:t>
            </a:r>
            <a:r>
              <a:rPr lang="en-US" dirty="0" err="1" smtClean="0"/>
              <a:t>biri</a:t>
            </a:r>
            <a:r>
              <a:rPr lang="en-US" dirty="0" smtClean="0"/>
              <a:t>, </a:t>
            </a:r>
            <a:r>
              <a:rPr lang="en-US" dirty="0" err="1" smtClean="0"/>
              <a:t>i</a:t>
            </a:r>
            <a:r>
              <a:rPr lang="en-US" dirty="0" smtClean="0"/>
              <a:t> </a:t>
            </a:r>
            <a:r>
              <a:rPr lang="en-US" dirty="0" err="1" smtClean="0"/>
              <a:t>cili</a:t>
            </a:r>
            <a:r>
              <a:rPr lang="en-US" dirty="0" smtClean="0"/>
              <a:t> </a:t>
            </a:r>
            <a:r>
              <a:rPr lang="en-US" dirty="0" err="1" smtClean="0"/>
              <a:t>ishte</a:t>
            </a:r>
            <a:r>
              <a:rPr lang="en-US" dirty="0" smtClean="0"/>
              <a:t> </a:t>
            </a:r>
            <a:r>
              <a:rPr lang="en-US" dirty="0" err="1" smtClean="0"/>
              <a:t>ende</a:t>
            </a:r>
            <a:r>
              <a:rPr lang="en-US" dirty="0" smtClean="0"/>
              <a:t> </a:t>
            </a:r>
            <a:r>
              <a:rPr lang="en-US" dirty="0" err="1" smtClean="0"/>
              <a:t>fëmijë</a:t>
            </a:r>
            <a:r>
              <a:rPr lang="en-US" dirty="0" smtClean="0"/>
              <a:t> </a:t>
            </a:r>
            <a:r>
              <a:rPr lang="en-US" dirty="0" err="1" smtClean="0"/>
              <a:t>kur</a:t>
            </a:r>
            <a:r>
              <a:rPr lang="en-US" dirty="0" smtClean="0"/>
              <a:t> </a:t>
            </a:r>
            <a:r>
              <a:rPr lang="en-US" dirty="0" err="1" smtClean="0"/>
              <a:t>familja</a:t>
            </a:r>
            <a:r>
              <a:rPr lang="en-US" dirty="0" smtClean="0"/>
              <a:t> e </a:t>
            </a:r>
            <a:r>
              <a:rPr lang="en-US" dirty="0" err="1" smtClean="0"/>
              <a:t>tij</a:t>
            </a:r>
            <a:r>
              <a:rPr lang="en-US" dirty="0" smtClean="0"/>
              <a:t> do </a:t>
            </a:r>
            <a:r>
              <a:rPr lang="en-US" dirty="0" err="1" smtClean="0"/>
              <a:t>të</a:t>
            </a:r>
            <a:r>
              <a:rPr lang="en-US" dirty="0" smtClean="0"/>
              <a:t> </a:t>
            </a:r>
            <a:r>
              <a:rPr lang="en-US" dirty="0" err="1" smtClean="0"/>
              <a:t>rrezikonte</a:t>
            </a:r>
            <a:r>
              <a:rPr lang="en-US" dirty="0" smtClean="0"/>
              <a:t> </a:t>
            </a:r>
            <a:r>
              <a:rPr lang="en-US" dirty="0" err="1" smtClean="0"/>
              <a:t>për</a:t>
            </a:r>
            <a:r>
              <a:rPr lang="en-US" dirty="0" smtClean="0"/>
              <a:t> </a:t>
            </a:r>
            <a:r>
              <a:rPr lang="en-US" dirty="0" err="1" smtClean="0"/>
              <a:t>të</a:t>
            </a:r>
            <a:r>
              <a:rPr lang="en-US" dirty="0" smtClean="0"/>
              <a:t> </a:t>
            </a:r>
            <a:r>
              <a:rPr lang="en-US" dirty="0" err="1" smtClean="0"/>
              <a:t>shpëtuar</a:t>
            </a:r>
            <a:r>
              <a:rPr lang="en-US" dirty="0" smtClean="0"/>
              <a:t> </a:t>
            </a:r>
            <a:r>
              <a:rPr lang="en-US" dirty="0" err="1" smtClean="0"/>
              <a:t>nga</a:t>
            </a:r>
            <a:r>
              <a:rPr lang="en-US" dirty="0" smtClean="0"/>
              <a:t> </a:t>
            </a:r>
            <a:r>
              <a:rPr lang="en-US" dirty="0" err="1" smtClean="0"/>
              <a:t>ndëshkimi</a:t>
            </a:r>
            <a:r>
              <a:rPr lang="en-US" dirty="0" smtClean="0"/>
              <a:t> </a:t>
            </a:r>
            <a:r>
              <a:rPr lang="en-US" dirty="0" err="1" smtClean="0"/>
              <a:t>gjerman</a:t>
            </a:r>
            <a:r>
              <a:rPr lang="en-US" dirty="0" smtClean="0"/>
              <a:t> </a:t>
            </a:r>
            <a:r>
              <a:rPr lang="en-US" dirty="0" err="1" smtClean="0"/>
              <a:t>miqtë</a:t>
            </a:r>
            <a:r>
              <a:rPr lang="en-US" dirty="0" smtClean="0"/>
              <a:t> </a:t>
            </a:r>
            <a:r>
              <a:rPr lang="en-US" dirty="0" err="1" smtClean="0"/>
              <a:t>hebrej</a:t>
            </a:r>
            <a:r>
              <a:rPr lang="en-US" dirty="0" smtClean="0"/>
              <a:t>. </a:t>
            </a:r>
            <a:r>
              <a:rPr lang="en-US" dirty="0" err="1" smtClean="0"/>
              <a:t>Atje</a:t>
            </a:r>
            <a:r>
              <a:rPr lang="en-US" dirty="0" smtClean="0"/>
              <a:t> </a:t>
            </a:r>
            <a:r>
              <a:rPr lang="en-US" dirty="0" err="1" smtClean="0"/>
              <a:t>në</a:t>
            </a:r>
            <a:r>
              <a:rPr lang="en-US" dirty="0" smtClean="0"/>
              <a:t> </a:t>
            </a:r>
            <a:r>
              <a:rPr lang="en-US" dirty="0" err="1" smtClean="0"/>
              <a:t>Izraelin</a:t>
            </a:r>
            <a:r>
              <a:rPr lang="en-US" dirty="0" smtClean="0"/>
              <a:t> e </a:t>
            </a:r>
            <a:r>
              <a:rPr lang="en-US" dirty="0" err="1" smtClean="0"/>
              <a:t>largët</a:t>
            </a:r>
            <a:r>
              <a:rPr lang="en-US" dirty="0" smtClean="0"/>
              <a:t>, </a:t>
            </a:r>
            <a:r>
              <a:rPr lang="en-US" dirty="0" err="1" smtClean="0"/>
              <a:t>në</a:t>
            </a:r>
            <a:r>
              <a:rPr lang="en-US" dirty="0" smtClean="0"/>
              <a:t> </a:t>
            </a:r>
            <a:r>
              <a:rPr lang="en-US" dirty="0" err="1" smtClean="0"/>
              <a:t>memorialin</a:t>
            </a:r>
            <a:r>
              <a:rPr lang="en-US" dirty="0" smtClean="0"/>
              <a:t> e </a:t>
            </a:r>
            <a:r>
              <a:rPr lang="en-US" dirty="0" err="1" smtClean="0"/>
              <a:t>ngritur</a:t>
            </a:r>
            <a:r>
              <a:rPr lang="en-US" dirty="0" smtClean="0"/>
              <a:t> </a:t>
            </a:r>
            <a:r>
              <a:rPr lang="en-US" dirty="0" err="1" smtClean="0"/>
              <a:t>në</a:t>
            </a:r>
            <a:r>
              <a:rPr lang="en-US" dirty="0" smtClean="0"/>
              <a:t> Haifa, </a:t>
            </a:r>
            <a:r>
              <a:rPr lang="en-US" dirty="0" err="1" smtClean="0"/>
              <a:t>si</a:t>
            </a:r>
            <a:r>
              <a:rPr lang="en-US" dirty="0" smtClean="0"/>
              <a:t> </a:t>
            </a:r>
            <a:r>
              <a:rPr lang="en-US" dirty="0" err="1" smtClean="0"/>
              <a:t>një</a:t>
            </a:r>
            <a:r>
              <a:rPr lang="en-US" dirty="0" smtClean="0"/>
              <a:t> </a:t>
            </a:r>
            <a:r>
              <a:rPr lang="en-US" dirty="0" err="1" smtClean="0"/>
              <a:t>mirënjohje</a:t>
            </a:r>
            <a:r>
              <a:rPr lang="en-US" dirty="0" smtClean="0"/>
              <a:t> </a:t>
            </a:r>
            <a:r>
              <a:rPr lang="en-US" dirty="0" err="1" smtClean="0"/>
              <a:t>ndaj</a:t>
            </a:r>
            <a:r>
              <a:rPr lang="en-US" dirty="0" smtClean="0"/>
              <a:t> </a:t>
            </a:r>
            <a:r>
              <a:rPr lang="en-US" dirty="0" err="1" smtClean="0"/>
              <a:t>të</a:t>
            </a:r>
            <a:r>
              <a:rPr lang="en-US" dirty="0" smtClean="0"/>
              <a:t> </a:t>
            </a:r>
            <a:r>
              <a:rPr lang="en-US" dirty="0" err="1" smtClean="0"/>
              <a:t>gjithë</a:t>
            </a:r>
            <a:r>
              <a:rPr lang="en-US" dirty="0" smtClean="0"/>
              <a:t> </a:t>
            </a:r>
            <a:r>
              <a:rPr lang="en-US" dirty="0" err="1" smtClean="0"/>
              <a:t>atyre</a:t>
            </a:r>
            <a:r>
              <a:rPr lang="en-US" dirty="0" smtClean="0"/>
              <a:t> </a:t>
            </a:r>
            <a:r>
              <a:rPr lang="en-US" dirty="0" err="1" smtClean="0"/>
              <a:t>që</a:t>
            </a:r>
            <a:r>
              <a:rPr lang="en-US" dirty="0" smtClean="0"/>
              <a:t> </a:t>
            </a:r>
            <a:r>
              <a:rPr lang="en-US" dirty="0" err="1" smtClean="0"/>
              <a:t>kishin</a:t>
            </a:r>
            <a:r>
              <a:rPr lang="en-US" dirty="0" smtClean="0"/>
              <a:t> </a:t>
            </a:r>
            <a:r>
              <a:rPr lang="en-US" dirty="0" err="1" smtClean="0"/>
              <a:t>ndihmuar</a:t>
            </a:r>
            <a:r>
              <a:rPr lang="en-US" dirty="0" smtClean="0"/>
              <a:t> </a:t>
            </a:r>
            <a:r>
              <a:rPr lang="en-US" dirty="0" err="1" smtClean="0"/>
              <a:t>dhe</a:t>
            </a:r>
            <a:r>
              <a:rPr lang="en-US" dirty="0" smtClean="0"/>
              <a:t> </a:t>
            </a:r>
            <a:r>
              <a:rPr lang="en-US" dirty="0" err="1" smtClean="0"/>
              <a:t>përkrahur</a:t>
            </a:r>
            <a:r>
              <a:rPr lang="en-US" dirty="0" smtClean="0"/>
              <a:t> </a:t>
            </a:r>
            <a:r>
              <a:rPr lang="en-US" dirty="0" err="1" smtClean="0"/>
              <a:t>hebrejtë</a:t>
            </a:r>
            <a:r>
              <a:rPr lang="en-US" dirty="0" smtClean="0"/>
              <a:t>, </a:t>
            </a:r>
            <a:r>
              <a:rPr lang="en-US" dirty="0" err="1" smtClean="0"/>
              <a:t>Zaimi</a:t>
            </a:r>
            <a:r>
              <a:rPr lang="en-US" dirty="0" smtClean="0"/>
              <a:t> do </a:t>
            </a:r>
            <a:r>
              <a:rPr lang="en-US" dirty="0" err="1" smtClean="0"/>
              <a:t>të</a:t>
            </a:r>
            <a:r>
              <a:rPr lang="en-US" dirty="0" smtClean="0"/>
              <a:t> </a:t>
            </a:r>
            <a:r>
              <a:rPr lang="en-US" dirty="0" err="1" smtClean="0"/>
              <a:t>vendoste</a:t>
            </a:r>
            <a:r>
              <a:rPr lang="en-US" dirty="0" smtClean="0"/>
              <a:t> </a:t>
            </a:r>
            <a:r>
              <a:rPr lang="en-US" dirty="0" err="1" smtClean="0"/>
              <a:t>pllakën</a:t>
            </a:r>
            <a:r>
              <a:rPr lang="en-US" dirty="0" smtClean="0"/>
              <a:t> me </a:t>
            </a:r>
            <a:r>
              <a:rPr lang="en-US" dirty="0" err="1" smtClean="0"/>
              <a:t>emrin</a:t>
            </a:r>
            <a:r>
              <a:rPr lang="en-US" dirty="0" smtClean="0"/>
              <a:t> e </a:t>
            </a:r>
            <a:r>
              <a:rPr lang="en-US" dirty="0" err="1" smtClean="0"/>
              <a:t>të</a:t>
            </a:r>
            <a:r>
              <a:rPr lang="en-US" dirty="0" smtClean="0"/>
              <a:t> </a:t>
            </a:r>
            <a:r>
              <a:rPr lang="en-US" dirty="0" err="1" smtClean="0"/>
              <a:t>atit</a:t>
            </a:r>
            <a:r>
              <a:rPr lang="en-US" dirty="0" smtClean="0"/>
              <a:t> </a:t>
            </a:r>
            <a:r>
              <a:rPr lang="en-US" dirty="0" err="1" smtClean="0"/>
              <a:t>dhe</a:t>
            </a:r>
            <a:r>
              <a:rPr lang="en-US" dirty="0" smtClean="0"/>
              <a:t> do </a:t>
            </a:r>
            <a:r>
              <a:rPr lang="en-US" dirty="0" err="1" smtClean="0"/>
              <a:t>të</a:t>
            </a:r>
            <a:r>
              <a:rPr lang="en-US" dirty="0" smtClean="0"/>
              <a:t> </a:t>
            </a:r>
            <a:r>
              <a:rPr lang="en-US" dirty="0" err="1" smtClean="0"/>
              <a:t>mbillte</a:t>
            </a:r>
            <a:r>
              <a:rPr lang="en-US" dirty="0" smtClean="0"/>
              <a:t> </a:t>
            </a:r>
            <a:r>
              <a:rPr lang="en-US" dirty="0" err="1" smtClean="0"/>
              <a:t>një</a:t>
            </a:r>
            <a:r>
              <a:rPr lang="en-US" dirty="0" smtClean="0"/>
              <a:t> </a:t>
            </a:r>
            <a:r>
              <a:rPr lang="en-US" dirty="0" err="1" smtClean="0"/>
              <a:t>pishë</a:t>
            </a:r>
            <a:r>
              <a:rPr lang="en-US" dirty="0" smtClean="0"/>
              <a:t> </a:t>
            </a:r>
            <a:r>
              <a:rPr lang="en-US" dirty="0" err="1" smtClean="0"/>
              <a:t>në</a:t>
            </a:r>
            <a:r>
              <a:rPr lang="en-US" dirty="0" smtClean="0"/>
              <a:t> </a:t>
            </a:r>
            <a:r>
              <a:rPr lang="en-US" dirty="0" err="1" smtClean="0"/>
              <a:t>kujtim</a:t>
            </a:r>
            <a:r>
              <a:rPr lang="en-US" dirty="0" smtClean="0"/>
              <a:t> </a:t>
            </a:r>
            <a:r>
              <a:rPr lang="en-US" dirty="0" err="1" smtClean="0"/>
              <a:t>të</a:t>
            </a:r>
            <a:r>
              <a:rPr lang="en-US" dirty="0" smtClean="0"/>
              <a:t> </a:t>
            </a:r>
            <a:r>
              <a:rPr lang="en-US" dirty="0" err="1" smtClean="0"/>
              <a:t>tij</a:t>
            </a:r>
            <a:r>
              <a:rPr lang="en-US" dirty="0" smtClean="0"/>
              <a: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0"/>
            <a:ext cx="8229600" cy="1524000"/>
          </a:xfrm>
        </p:spPr>
        <p:txBody>
          <a:bodyPr>
            <a:normAutofit fontScale="90000"/>
          </a:bodyPr>
          <a:lstStyle/>
          <a:p>
            <a:r>
              <a:rPr lang="en-US" dirty="0" err="1" smtClean="0"/>
              <a:t>Hebrenjtë</a:t>
            </a:r>
            <a:r>
              <a:rPr lang="en-US" dirty="0" smtClean="0"/>
              <a:t> e </a:t>
            </a:r>
            <a:r>
              <a:rPr lang="en-US" dirty="0" err="1" smtClean="0"/>
              <a:t>shpëtuar</a:t>
            </a:r>
            <a:r>
              <a:rPr lang="en-US" dirty="0" smtClean="0"/>
              <a:t> </a:t>
            </a:r>
            <a:r>
              <a:rPr lang="en-US" dirty="0" err="1" smtClean="0"/>
              <a:t>nga</a:t>
            </a:r>
            <a:r>
              <a:rPr lang="en-US" dirty="0" smtClean="0"/>
              <a:t> </a:t>
            </a:r>
            <a:r>
              <a:rPr lang="en-US" dirty="0" err="1" smtClean="0"/>
              <a:t>kodi</a:t>
            </a:r>
            <a:r>
              <a:rPr lang="en-US" dirty="0" smtClean="0"/>
              <a:t> </a:t>
            </a:r>
            <a:r>
              <a:rPr lang="en-US" dirty="0" smtClean="0"/>
              <a:t>i</a:t>
            </a:r>
            <a:r>
              <a:rPr lang="en-US" dirty="0" smtClean="0"/>
              <a:t/>
            </a:r>
            <a:br>
              <a:rPr lang="en-US" dirty="0" smtClean="0"/>
            </a:br>
            <a:r>
              <a:rPr lang="en-US" dirty="0" err="1" smtClean="0"/>
              <a:t>nderit</a:t>
            </a:r>
            <a:r>
              <a:rPr lang="en-US" dirty="0" smtClean="0"/>
              <a:t> </a:t>
            </a:r>
            <a:r>
              <a:rPr lang="en-US" dirty="0" err="1" smtClean="0"/>
              <a:t>të</a:t>
            </a:r>
            <a:r>
              <a:rPr lang="en-US" dirty="0" smtClean="0"/>
              <a:t> </a:t>
            </a:r>
            <a:r>
              <a:rPr lang="en-US" dirty="0" err="1" smtClean="0"/>
              <a:t>shqiptarëve</a:t>
            </a:r>
            <a:r>
              <a:rPr lang="en-US" dirty="0" smtClean="0"/>
              <a:t>!  Le </a:t>
            </a:r>
            <a:r>
              <a:rPr lang="en-US" dirty="0" smtClean="0"/>
              <a:t>Figaro</a:t>
            </a:r>
            <a:r>
              <a:rPr lang="en-US" dirty="0" smtClean="0"/>
              <a:t/>
            </a:r>
            <a:br>
              <a:rPr lang="en-US" dirty="0" smtClean="0"/>
            </a:br>
            <a:endParaRPr lang="en-US" dirty="0"/>
          </a:p>
        </p:txBody>
      </p:sp>
      <p:sp>
        <p:nvSpPr>
          <p:cNvPr id="3" name="Content Placeholder 2"/>
          <p:cNvSpPr>
            <a:spLocks noGrp="1"/>
          </p:cNvSpPr>
          <p:nvPr>
            <p:ph idx="1"/>
          </p:nvPr>
        </p:nvSpPr>
        <p:spPr>
          <a:xfrm>
            <a:off x="0" y="1905000"/>
            <a:ext cx="9144000" cy="4953000"/>
          </a:xfrm>
        </p:spPr>
        <p:txBody>
          <a:bodyPr>
            <a:normAutofit/>
          </a:bodyPr>
          <a:lstStyle/>
          <a:p>
            <a:pPr>
              <a:buNone/>
            </a:pPr>
            <a:r>
              <a:rPr lang="en-US" i="1" dirty="0" smtClean="0"/>
              <a:t>   </a:t>
            </a:r>
            <a:r>
              <a:rPr lang="en-US" dirty="0" err="1" smtClean="0"/>
              <a:t>Gazeta</a:t>
            </a:r>
            <a:r>
              <a:rPr lang="en-US" dirty="0" smtClean="0"/>
              <a:t> </a:t>
            </a:r>
            <a:r>
              <a:rPr lang="en-US" dirty="0" err="1" smtClean="0"/>
              <a:t>prestigjioze</a:t>
            </a:r>
            <a:r>
              <a:rPr lang="en-US" dirty="0" smtClean="0"/>
              <a:t> </a:t>
            </a:r>
            <a:r>
              <a:rPr lang="en-US" dirty="0" err="1" smtClean="0"/>
              <a:t>franceze</a:t>
            </a:r>
            <a:r>
              <a:rPr lang="en-US" dirty="0" smtClean="0"/>
              <a:t> “Le Figaro” </a:t>
            </a:r>
            <a:r>
              <a:rPr lang="en-US" dirty="0" err="1" smtClean="0"/>
              <a:t>i</a:t>
            </a:r>
            <a:r>
              <a:rPr lang="en-US" dirty="0" smtClean="0"/>
              <a:t> ka </a:t>
            </a:r>
            <a:r>
              <a:rPr lang="en-US" dirty="0" err="1" smtClean="0"/>
              <a:t>kushtuar</a:t>
            </a:r>
            <a:r>
              <a:rPr lang="en-US" dirty="0" smtClean="0"/>
              <a:t> </a:t>
            </a:r>
            <a:r>
              <a:rPr lang="en-US" dirty="0" err="1" smtClean="0"/>
              <a:t>një</a:t>
            </a:r>
            <a:r>
              <a:rPr lang="en-US" dirty="0" smtClean="0"/>
              <a:t> </a:t>
            </a:r>
            <a:r>
              <a:rPr lang="en-US" dirty="0" err="1" smtClean="0"/>
              <a:t>artikull</a:t>
            </a:r>
            <a:r>
              <a:rPr lang="en-US" dirty="0" smtClean="0"/>
              <a:t> special se </a:t>
            </a:r>
            <a:r>
              <a:rPr lang="en-US" dirty="0" err="1" smtClean="0"/>
              <a:t>si</a:t>
            </a:r>
            <a:r>
              <a:rPr lang="en-US" dirty="0" smtClean="0"/>
              <a:t> </a:t>
            </a:r>
            <a:r>
              <a:rPr lang="en-US" dirty="0" err="1" smtClean="0"/>
              <a:t>shqiptarët</a:t>
            </a:r>
            <a:r>
              <a:rPr lang="en-US" dirty="0" smtClean="0"/>
              <a:t> </a:t>
            </a:r>
            <a:r>
              <a:rPr lang="en-US" dirty="0" err="1" smtClean="0"/>
              <a:t>shpëtuan</a:t>
            </a:r>
            <a:r>
              <a:rPr lang="en-US" dirty="0" smtClean="0"/>
              <a:t> </a:t>
            </a:r>
            <a:r>
              <a:rPr lang="en-US" dirty="0" err="1" smtClean="0"/>
              <a:t>hebrenjtë</a:t>
            </a:r>
            <a:r>
              <a:rPr lang="en-US" dirty="0" smtClean="0"/>
              <a:t> </a:t>
            </a:r>
            <a:r>
              <a:rPr lang="en-US" dirty="0" err="1" smtClean="0"/>
              <a:t>gjatë</a:t>
            </a:r>
            <a:r>
              <a:rPr lang="en-US" dirty="0" smtClean="0"/>
              <a:t> </a:t>
            </a:r>
            <a:r>
              <a:rPr lang="en-US" dirty="0" err="1" smtClean="0"/>
              <a:t>Luftës</a:t>
            </a:r>
            <a:r>
              <a:rPr lang="en-US" dirty="0" smtClean="0"/>
              <a:t> </a:t>
            </a:r>
            <a:r>
              <a:rPr lang="en-US" dirty="0" err="1" smtClean="0"/>
              <a:t>së</a:t>
            </a:r>
            <a:r>
              <a:rPr lang="en-US" dirty="0" smtClean="0"/>
              <a:t> </a:t>
            </a:r>
            <a:r>
              <a:rPr lang="en-US" dirty="0" err="1" smtClean="0"/>
              <a:t>Dytë</a:t>
            </a:r>
            <a:r>
              <a:rPr lang="en-US" dirty="0" smtClean="0"/>
              <a:t> </a:t>
            </a:r>
            <a:r>
              <a:rPr lang="en-US" dirty="0" err="1" smtClean="0"/>
              <a:t>Botërore</a:t>
            </a:r>
            <a:r>
              <a:rPr lang="en-US" dirty="0" smtClean="0"/>
              <a:t>. Duke </a:t>
            </a:r>
            <a:r>
              <a:rPr lang="en-US" dirty="0" err="1" smtClean="0"/>
              <a:t>mos</a:t>
            </a:r>
            <a:r>
              <a:rPr lang="en-US" dirty="0" smtClean="0"/>
              <a:t> u </a:t>
            </a:r>
            <a:r>
              <a:rPr lang="en-US" dirty="0" err="1" smtClean="0"/>
              <a:t>ndalur</a:t>
            </a:r>
            <a:r>
              <a:rPr lang="en-US" dirty="0" smtClean="0"/>
              <a:t> me </a:t>
            </a:r>
            <a:r>
              <a:rPr lang="en-US" dirty="0" err="1" smtClean="0"/>
              <a:t>kaq</a:t>
            </a:r>
            <a:r>
              <a:rPr lang="en-US" dirty="0" smtClean="0"/>
              <a:t>, </a:t>
            </a:r>
            <a:r>
              <a:rPr lang="en-US" dirty="0" err="1" smtClean="0"/>
              <a:t>gazetari</a:t>
            </a:r>
            <a:r>
              <a:rPr lang="en-US" dirty="0" smtClean="0"/>
              <a:t> </a:t>
            </a:r>
            <a:r>
              <a:rPr lang="en-US" dirty="0" err="1" smtClean="0"/>
              <a:t>francez</a:t>
            </a:r>
            <a:r>
              <a:rPr lang="en-US" dirty="0" smtClean="0"/>
              <a:t> </a:t>
            </a:r>
            <a:r>
              <a:rPr lang="en-US" dirty="0" err="1" smtClean="0"/>
              <a:t>tregon</a:t>
            </a:r>
            <a:r>
              <a:rPr lang="en-US" dirty="0" smtClean="0"/>
              <a:t> </a:t>
            </a:r>
            <a:r>
              <a:rPr lang="en-US" dirty="0" err="1" smtClean="0"/>
              <a:t>edhe</a:t>
            </a:r>
            <a:r>
              <a:rPr lang="en-US" dirty="0" smtClean="0"/>
              <a:t> </a:t>
            </a:r>
            <a:r>
              <a:rPr lang="en-US" dirty="0" err="1" smtClean="0"/>
              <a:t>mbështetjen</a:t>
            </a:r>
            <a:r>
              <a:rPr lang="en-US" dirty="0" smtClean="0"/>
              <a:t> e </a:t>
            </a:r>
            <a:r>
              <a:rPr lang="en-US" dirty="0" err="1" smtClean="0"/>
              <a:t>Ahmet</a:t>
            </a:r>
            <a:r>
              <a:rPr lang="en-US" dirty="0" smtClean="0"/>
              <a:t> </a:t>
            </a:r>
            <a:r>
              <a:rPr lang="en-US" dirty="0" err="1" smtClean="0"/>
              <a:t>Zogut</a:t>
            </a:r>
            <a:r>
              <a:rPr lang="en-US" dirty="0" smtClean="0"/>
              <a:t> </a:t>
            </a:r>
            <a:r>
              <a:rPr lang="en-US" dirty="0" err="1" smtClean="0"/>
              <a:t>ndaj</a:t>
            </a:r>
            <a:r>
              <a:rPr lang="en-US" dirty="0" smtClean="0"/>
              <a:t> </a:t>
            </a:r>
            <a:r>
              <a:rPr lang="en-US" dirty="0" err="1" smtClean="0"/>
              <a:t>hebrenjve</a:t>
            </a:r>
            <a:r>
              <a:rPr lang="en-US" dirty="0" smtClean="0"/>
              <a:t>, </a:t>
            </a:r>
            <a:r>
              <a:rPr lang="en-US" dirty="0" err="1" smtClean="0"/>
              <a:t>si</a:t>
            </a:r>
            <a:r>
              <a:rPr lang="en-US" dirty="0" smtClean="0"/>
              <a:t> </a:t>
            </a:r>
            <a:r>
              <a:rPr lang="en-US" dirty="0" err="1" smtClean="0"/>
              <a:t>edhe</a:t>
            </a:r>
            <a:r>
              <a:rPr lang="en-US" dirty="0" smtClean="0"/>
              <a:t> </a:t>
            </a:r>
            <a:r>
              <a:rPr lang="en-US" dirty="0" err="1" smtClean="0"/>
              <a:t>pse</a:t>
            </a:r>
            <a:r>
              <a:rPr lang="en-US" dirty="0" smtClean="0"/>
              <a:t> </a:t>
            </a:r>
            <a:r>
              <a:rPr lang="en-US" dirty="0" err="1" smtClean="0"/>
              <a:t>Enver</a:t>
            </a:r>
            <a:r>
              <a:rPr lang="en-US" dirty="0" smtClean="0"/>
              <a:t> </a:t>
            </a:r>
            <a:r>
              <a:rPr lang="en-US" dirty="0" err="1" smtClean="0"/>
              <a:t>Hoxha</a:t>
            </a:r>
            <a:r>
              <a:rPr lang="en-US" dirty="0" smtClean="0"/>
              <a:t> </a:t>
            </a:r>
            <a:r>
              <a:rPr lang="en-US" dirty="0" err="1" smtClean="0"/>
              <a:t>nuk</a:t>
            </a:r>
            <a:r>
              <a:rPr lang="en-US" dirty="0" smtClean="0"/>
              <a:t> </a:t>
            </a:r>
            <a:r>
              <a:rPr lang="en-US" dirty="0" err="1" smtClean="0"/>
              <a:t>i</a:t>
            </a:r>
            <a:r>
              <a:rPr lang="en-US" dirty="0" smtClean="0"/>
              <a:t> </a:t>
            </a:r>
            <a:r>
              <a:rPr lang="en-US" dirty="0" err="1" smtClean="0"/>
              <a:t>lejoi</a:t>
            </a:r>
            <a:r>
              <a:rPr lang="en-US" dirty="0" smtClean="0"/>
              <a:t> </a:t>
            </a:r>
            <a:r>
              <a:rPr lang="en-US" dirty="0" err="1" smtClean="0"/>
              <a:t>hebrenjtë</a:t>
            </a:r>
            <a:r>
              <a:rPr lang="en-US" dirty="0" smtClean="0"/>
              <a:t> e </a:t>
            </a:r>
            <a:r>
              <a:rPr lang="en-US" dirty="0" err="1" smtClean="0"/>
              <a:t>mbetur</a:t>
            </a:r>
            <a:r>
              <a:rPr lang="en-US" dirty="0" smtClean="0"/>
              <a:t> </a:t>
            </a:r>
            <a:r>
              <a:rPr lang="en-US" dirty="0" err="1" smtClean="0"/>
              <a:t>në</a:t>
            </a:r>
            <a:r>
              <a:rPr lang="en-US" dirty="0" smtClean="0"/>
              <a:t> </a:t>
            </a:r>
            <a:r>
              <a:rPr lang="en-US" dirty="0" err="1" smtClean="0"/>
              <a:t>Shqipëri</a:t>
            </a:r>
            <a:r>
              <a:rPr lang="en-US" dirty="0" smtClean="0"/>
              <a:t> </a:t>
            </a:r>
            <a:r>
              <a:rPr lang="en-US" dirty="0" err="1" smtClean="0"/>
              <a:t>të</a:t>
            </a:r>
            <a:r>
              <a:rPr lang="en-US" dirty="0" smtClean="0"/>
              <a:t> </a:t>
            </a:r>
            <a:r>
              <a:rPr lang="en-US" dirty="0" err="1" smtClean="0"/>
              <a:t>ktheheshin</a:t>
            </a:r>
            <a:r>
              <a:rPr lang="en-US" dirty="0" smtClean="0"/>
              <a:t> </a:t>
            </a:r>
            <a:r>
              <a:rPr lang="en-US" dirty="0" err="1" smtClean="0"/>
              <a:t>në</a:t>
            </a:r>
            <a:r>
              <a:rPr lang="en-US" dirty="0" smtClean="0"/>
              <a:t> </a:t>
            </a:r>
            <a:r>
              <a:rPr lang="en-US" dirty="0" err="1" smtClean="0"/>
              <a:t>Izrael</a:t>
            </a:r>
            <a:r>
              <a:rPr lang="en-US" i="1" dirty="0" smtClean="0"/>
              <a:t>.</a:t>
            </a:r>
            <a:r>
              <a:rPr lang="en-US" dirty="0" smtClean="0"/>
              <a:t> </a:t>
            </a:r>
            <a:r>
              <a:rPr lang="en-US" dirty="0" err="1" smtClean="0"/>
              <a:t>Përgjatë</a:t>
            </a:r>
            <a:r>
              <a:rPr lang="en-US" dirty="0" smtClean="0"/>
              <a:t> </a:t>
            </a:r>
            <a:r>
              <a:rPr lang="en-US" dirty="0" err="1" smtClean="0"/>
              <a:t>Luftës</a:t>
            </a:r>
            <a:r>
              <a:rPr lang="en-US" dirty="0" smtClean="0"/>
              <a:t> </a:t>
            </a:r>
            <a:r>
              <a:rPr lang="en-US" dirty="0" err="1" smtClean="0"/>
              <a:t>së</a:t>
            </a:r>
            <a:r>
              <a:rPr lang="en-US" dirty="0" smtClean="0"/>
              <a:t> </a:t>
            </a:r>
            <a:r>
              <a:rPr lang="en-US" dirty="0" err="1" smtClean="0"/>
              <a:t>Dytë</a:t>
            </a:r>
            <a:r>
              <a:rPr lang="en-US" dirty="0" smtClean="0"/>
              <a:t> </a:t>
            </a:r>
            <a:r>
              <a:rPr lang="en-US" dirty="0" err="1" smtClean="0"/>
              <a:t>Botërore</a:t>
            </a:r>
            <a:r>
              <a:rPr lang="en-US" dirty="0" smtClean="0"/>
              <a:t>, </a:t>
            </a:r>
            <a:r>
              <a:rPr lang="en-US" dirty="0" err="1" smtClean="0"/>
              <a:t>popullata</a:t>
            </a:r>
            <a:r>
              <a:rPr lang="en-US" dirty="0" smtClean="0"/>
              <a:t> </a:t>
            </a:r>
            <a:r>
              <a:rPr lang="en-US" dirty="0" err="1" smtClean="0"/>
              <a:t>hebreje</a:t>
            </a:r>
            <a:r>
              <a:rPr lang="en-US" dirty="0" smtClean="0"/>
              <a:t> </a:t>
            </a:r>
            <a:r>
              <a:rPr lang="en-US" dirty="0" err="1" smtClean="0"/>
              <a:t>është</a:t>
            </a:r>
            <a:r>
              <a:rPr lang="en-US" dirty="0" smtClean="0"/>
              <a:t> </a:t>
            </a:r>
            <a:r>
              <a:rPr lang="en-US" dirty="0" err="1" smtClean="0"/>
              <a:t>më</a:t>
            </a:r>
            <a:r>
              <a:rPr lang="en-US" dirty="0" smtClean="0"/>
              <a:t> </a:t>
            </a:r>
            <a:r>
              <a:rPr lang="en-US" dirty="0" err="1" smtClean="0"/>
              <a:t>shumë</a:t>
            </a:r>
            <a:r>
              <a:rPr lang="en-US" dirty="0" smtClean="0"/>
              <a:t> se </a:t>
            </a:r>
            <a:r>
              <a:rPr lang="en-US" dirty="0" err="1" smtClean="0"/>
              <a:t>dymbëdhjetë-fishuar</a:t>
            </a:r>
            <a:r>
              <a:rPr lang="en-US" dirty="0" smtClean="0"/>
              <a:t> </a:t>
            </a:r>
            <a:r>
              <a:rPr lang="en-US" dirty="0" err="1" smtClean="0"/>
              <a:t>në</a:t>
            </a:r>
            <a:r>
              <a:rPr lang="en-US" dirty="0" smtClean="0"/>
              <a:t> </a:t>
            </a:r>
            <a:r>
              <a:rPr lang="en-US" dirty="0" err="1" smtClean="0"/>
              <a:t>këtë</a:t>
            </a:r>
            <a:r>
              <a:rPr lang="en-US" dirty="0" smtClean="0"/>
              <a:t> vend </a:t>
            </a:r>
            <a:r>
              <a:rPr lang="en-US" dirty="0" err="1" smtClean="0"/>
              <a:t>të</a:t>
            </a:r>
            <a:r>
              <a:rPr lang="en-US" dirty="0" smtClean="0"/>
              <a:t> </a:t>
            </a:r>
            <a:r>
              <a:rPr lang="en-US" dirty="0" err="1" smtClean="0"/>
              <a:t>vogël</a:t>
            </a:r>
            <a:r>
              <a:rPr lang="en-US" dirty="0" smtClean="0"/>
              <a:t> </a:t>
            </a:r>
            <a:r>
              <a:rPr lang="en-US" dirty="0" err="1" smtClean="0"/>
              <a:t>të</a:t>
            </a:r>
            <a:r>
              <a:rPr lang="en-US" dirty="0" smtClean="0"/>
              <a:t> </a:t>
            </a:r>
            <a:r>
              <a:rPr lang="en-US" dirty="0" err="1" smtClean="0"/>
              <a:t>Ballkanit</a:t>
            </a:r>
            <a:r>
              <a:rPr lang="en-US" dirty="0" smtClean="0"/>
              <a:t>, </a:t>
            </a:r>
            <a:r>
              <a:rPr lang="en-US" dirty="0" err="1" smtClean="0"/>
              <a:t>ku</a:t>
            </a:r>
            <a:r>
              <a:rPr lang="en-US" dirty="0" smtClean="0"/>
              <a:t> </a:t>
            </a:r>
            <a:r>
              <a:rPr lang="en-US" dirty="0" err="1" smtClean="0"/>
              <a:t>në</a:t>
            </a:r>
            <a:r>
              <a:rPr lang="en-US" dirty="0" smtClean="0"/>
              <a:t> </a:t>
            </a:r>
            <a:r>
              <a:rPr lang="en-US" dirty="0" err="1" smtClean="0"/>
              <a:t>emër</a:t>
            </a:r>
            <a:r>
              <a:rPr lang="en-US" dirty="0" smtClean="0"/>
              <a:t> </a:t>
            </a:r>
            <a:r>
              <a:rPr lang="en-US" dirty="0" err="1" smtClean="0"/>
              <a:t>të</a:t>
            </a:r>
            <a:r>
              <a:rPr lang="en-US" dirty="0" smtClean="0"/>
              <a:t> </a:t>
            </a:r>
            <a:r>
              <a:rPr lang="en-US" dirty="0" err="1" smtClean="0"/>
              <a:t>fjalës</a:t>
            </a:r>
            <a:r>
              <a:rPr lang="en-US" dirty="0" smtClean="0"/>
              <a:t> </a:t>
            </a:r>
            <a:r>
              <a:rPr lang="en-US" dirty="0" err="1" smtClean="0"/>
              <a:t>së</a:t>
            </a:r>
            <a:r>
              <a:rPr lang="en-US" dirty="0" smtClean="0"/>
              <a:t> </a:t>
            </a:r>
            <a:r>
              <a:rPr lang="en-US" dirty="0" err="1" smtClean="0"/>
              <a:t>dhënë</a:t>
            </a:r>
            <a:r>
              <a:rPr lang="en-US" dirty="0" smtClean="0"/>
              <a:t>, </a:t>
            </a:r>
            <a:r>
              <a:rPr lang="en-US" dirty="0" err="1" smtClean="0"/>
              <a:t>ato</a:t>
            </a:r>
            <a:r>
              <a:rPr lang="en-US" dirty="0" smtClean="0"/>
              <a:t> </a:t>
            </a:r>
            <a:r>
              <a:rPr lang="en-US" dirty="0" err="1" smtClean="0"/>
              <a:t>kanë</a:t>
            </a:r>
            <a:r>
              <a:rPr lang="en-US" dirty="0" smtClean="0"/>
              <a:t> </a:t>
            </a:r>
            <a:r>
              <a:rPr lang="en-US" dirty="0" err="1" smtClean="0"/>
              <a:t>mbrojtur</a:t>
            </a:r>
            <a:r>
              <a:rPr lang="en-US" dirty="0" smtClean="0"/>
              <a:t> </a:t>
            </a:r>
            <a:r>
              <a:rPr lang="en-US" dirty="0" err="1" smtClean="0"/>
              <a:t>viktimat</a:t>
            </a:r>
            <a:r>
              <a:rPr lang="en-US" dirty="0" smtClean="0"/>
              <a:t> e </a:t>
            </a:r>
            <a:r>
              <a:rPr lang="en-US" dirty="0" err="1" smtClean="0"/>
              <a:t>përndjekura</a:t>
            </a:r>
            <a:r>
              <a:rPr lang="en-US" dirty="0" smtClean="0"/>
              <a:t>. </a:t>
            </a:r>
            <a:r>
              <a:rPr lang="en-US" dirty="0" err="1" smtClean="0"/>
              <a:t>Në</a:t>
            </a:r>
            <a:r>
              <a:rPr lang="en-US" dirty="0" smtClean="0"/>
              <a:t> </a:t>
            </a:r>
            <a:r>
              <a:rPr lang="en-US" dirty="0" err="1" smtClean="0"/>
              <a:t>ditët</a:t>
            </a:r>
            <a:r>
              <a:rPr lang="en-US" dirty="0" smtClean="0"/>
              <a:t> e </a:t>
            </a:r>
            <a:r>
              <a:rPr lang="en-US" dirty="0" err="1" smtClean="0"/>
              <a:t>sotme</a:t>
            </a:r>
            <a:r>
              <a:rPr lang="en-US" dirty="0" smtClean="0"/>
              <a:t>, </a:t>
            </a:r>
            <a:r>
              <a:rPr lang="en-US" dirty="0" err="1" smtClean="0"/>
              <a:t>Izraeli</a:t>
            </a:r>
            <a:r>
              <a:rPr lang="en-US" dirty="0" smtClean="0"/>
              <a:t> </a:t>
            </a:r>
            <a:r>
              <a:rPr lang="en-US" dirty="0" err="1" smtClean="0"/>
              <a:t>nderon</a:t>
            </a:r>
            <a:r>
              <a:rPr lang="en-US" dirty="0" smtClean="0"/>
              <a:t> 65 “</a:t>
            </a:r>
            <a:r>
              <a:rPr lang="en-US" dirty="0" err="1" smtClean="0"/>
              <a:t>Të</a:t>
            </a:r>
            <a:r>
              <a:rPr lang="en-US" dirty="0" smtClean="0"/>
              <a:t> </a:t>
            </a:r>
            <a:r>
              <a:rPr lang="en-US" dirty="0" err="1" smtClean="0"/>
              <a:t>Mirët</a:t>
            </a:r>
            <a:r>
              <a:rPr lang="en-US" dirty="0" smtClean="0"/>
              <a:t>” </a:t>
            </a:r>
            <a:r>
              <a:rPr lang="en-US" dirty="0" err="1" smtClean="0"/>
              <a:t>në</a:t>
            </a:r>
            <a:r>
              <a:rPr lang="en-US" dirty="0" smtClean="0"/>
              <a:t> </a:t>
            </a:r>
            <a:r>
              <a:rPr lang="en-US" dirty="0" err="1" smtClean="0"/>
              <a:t>Shqipëri</a:t>
            </a:r>
            <a:r>
              <a:rPr lang="en-US" dirty="0" smtClean="0"/>
              <a:t>.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1066800"/>
            <a:ext cx="9144000" cy="5791200"/>
          </a:xfrm>
        </p:spPr>
        <p:txBody>
          <a:bodyPr/>
          <a:lstStyle/>
          <a:p>
            <a:pPr algn="ctr">
              <a:buNone/>
            </a:pPr>
            <a:r>
              <a:rPr lang="en-US" dirty="0" smtClean="0"/>
              <a:t>   </a:t>
            </a:r>
          </a:p>
          <a:p>
            <a:pPr algn="ctr">
              <a:buNone/>
            </a:pPr>
            <a:endParaRPr lang="en-US" dirty="0" smtClean="0"/>
          </a:p>
          <a:p>
            <a:pPr algn="ctr">
              <a:buNone/>
            </a:pPr>
            <a:endParaRPr lang="en-US" dirty="0" smtClean="0"/>
          </a:p>
          <a:p>
            <a:pPr algn="ctr">
              <a:buNone/>
            </a:pPr>
            <a:r>
              <a:rPr lang="en-US" sz="9600" dirty="0" smtClean="0"/>
              <a:t>FIGURA</a:t>
            </a:r>
            <a:endParaRPr lang="en-US" sz="9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D:\mesime\histori\Downloads\aolimg.php.jpeg"/>
          <p:cNvPicPr>
            <a:picLocks noGrp="1" noChangeAspect="1" noChangeArrowheads="1"/>
          </p:cNvPicPr>
          <p:nvPr>
            <p:ph idx="1"/>
          </p:nvPr>
        </p:nvPicPr>
        <p:blipFill>
          <a:blip r:embed="rId2"/>
          <a:srcRect/>
          <a:stretch>
            <a:fillRect/>
          </a:stretch>
        </p:blipFill>
        <p:spPr bwMode="auto">
          <a:xfrm>
            <a:off x="0" y="0"/>
            <a:ext cx="914400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D:\mesime\histori\Downloads\jh.jpe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1" name="Picture 3" descr="D:\mesime\histori\Downloads\hebrenjte-300x298.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ebrejte mbrohen nga shqiptaret PSE SHQIPTARËT I MBROJTËN HEBREJTË NGA NAZIZMI?">
            <a:hlinkClick r:id="rId2"/>
          </p:cNvPr>
          <p:cNvPicPr>
            <a:picLocks noGrp="1"/>
          </p:cNvPicPr>
          <p:nvPr>
            <p:ph idx="1"/>
          </p:nvPr>
        </p:nvPicPr>
        <p:blipFill>
          <a:blip r:embed="rId3"/>
          <a:srcRect/>
          <a:stretch>
            <a:fillRect/>
          </a:stretch>
        </p:blipFill>
        <p:spPr bwMode="auto">
          <a:xfrm>
            <a:off x="0" y="0"/>
            <a:ext cx="9144000" cy="6858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upload.wikimedia.org/wikipedia/commons/thumb/8/8f/NaziConcentrationCamp.gif/375px-NaziConcentrationCamp.gif">
            <a:hlinkClick r:id="rId2"/>
          </p:cNvPr>
          <p:cNvPicPr>
            <a:picLocks noGrp="1"/>
          </p:cNvPicPr>
          <p:nvPr>
            <p:ph idx="1"/>
          </p:nvPr>
        </p:nvPicPr>
        <p:blipFill>
          <a:blip r:embed="rId3"/>
          <a:srcRect/>
          <a:stretch>
            <a:fillRect/>
          </a:stretch>
        </p:blipFill>
        <p:spPr bwMode="auto">
          <a:xfrm>
            <a:off x="0" y="0"/>
            <a:ext cx="914400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143000"/>
            <a:ext cx="4648200" cy="5715000"/>
          </a:xfrm>
        </p:spPr>
        <p:txBody>
          <a:bodyPr>
            <a:normAutofit fontScale="90000"/>
          </a:bodyPr>
          <a:lstStyle/>
          <a:p>
            <a:r>
              <a:rPr lang="sq-AL" sz="4000" b="1" dirty="0" smtClean="0"/>
              <a:t>Izr</a:t>
            </a:r>
            <a:r>
              <a:rPr lang="en-US" sz="4000" b="1" dirty="0" err="1" smtClean="0"/>
              <a:t>ae</a:t>
            </a:r>
            <a:r>
              <a:rPr lang="sq-AL" sz="4000" b="1" dirty="0" smtClean="0"/>
              <a:t>li</a:t>
            </a:r>
            <a:r>
              <a:rPr lang="sq-AL" sz="4000" dirty="0" smtClean="0"/>
              <a:t> </a:t>
            </a:r>
            <a:r>
              <a:rPr lang="sq-AL" sz="4000" i="1" dirty="0" smtClean="0">
                <a:hlinkClick r:id="rId2" tooltip="Latinishtja"/>
              </a:rPr>
              <a:t>lat.</a:t>
            </a:r>
            <a:r>
              <a:rPr lang="sq-AL" sz="4000" i="1" dirty="0" smtClean="0"/>
              <a:t> Israel</a:t>
            </a:r>
            <a:r>
              <a:rPr lang="sq-AL" sz="4000" dirty="0" smtClean="0"/>
              <a:t> është shtet në Lindjen e Afërt </a:t>
            </a:r>
            <a:r>
              <a:rPr lang="en-US" sz="4000" dirty="0" err="1" smtClean="0"/>
              <a:t>ku</a:t>
            </a:r>
            <a:r>
              <a:rPr lang="en-US" sz="4000" dirty="0" smtClean="0"/>
              <a:t> sot </a:t>
            </a:r>
            <a:r>
              <a:rPr lang="en-US" sz="4000" dirty="0" err="1" smtClean="0"/>
              <a:t>jeton</a:t>
            </a:r>
            <a:r>
              <a:rPr lang="en-US" sz="4000" dirty="0" smtClean="0"/>
              <a:t> </a:t>
            </a:r>
            <a:r>
              <a:rPr lang="en-US" sz="4000" dirty="0" err="1" smtClean="0"/>
              <a:t>popullesi</a:t>
            </a:r>
            <a:r>
              <a:rPr lang="en-US" sz="4000" dirty="0" smtClean="0"/>
              <a:t> </a:t>
            </a:r>
            <a:r>
              <a:rPr lang="en-US" sz="4000" dirty="0" err="1" smtClean="0"/>
              <a:t>hebre</a:t>
            </a:r>
            <a:r>
              <a:rPr lang="en-US" sz="4000" dirty="0" smtClean="0"/>
              <a:t> </a:t>
            </a:r>
            <a:r>
              <a:rPr lang="sq-AL" sz="4000" dirty="0" smtClean="0"/>
              <a:t>dhe </a:t>
            </a:r>
            <a:r>
              <a:rPr lang="sq-AL" sz="4000" dirty="0" smtClean="0"/>
              <a:t>shtrihet në sipërfaqen e provincës antike romake të arabëve dhe hebrenjëve dhe fiseve tjera të përafërta me ta.</a:t>
            </a:r>
            <a:r>
              <a:rPr lang="en-US" dirty="0" smtClean="0"/>
              <a:t/>
            </a:r>
            <a:br>
              <a:rPr lang="en-US" dirty="0" smtClean="0"/>
            </a:br>
            <a:endParaRPr lang="en-US" dirty="0"/>
          </a:p>
        </p:txBody>
      </p:sp>
      <p:pic>
        <p:nvPicPr>
          <p:cNvPr id="4" name="Content Placeholder 3" descr="220px-Israel_districts_named.png"/>
          <p:cNvPicPr>
            <a:picLocks noGrp="1" noChangeAspect="1"/>
          </p:cNvPicPr>
          <p:nvPr>
            <p:ph idx="1"/>
          </p:nvPr>
        </p:nvPicPr>
        <p:blipFill>
          <a:blip r:embed="rId3"/>
          <a:stretch>
            <a:fillRect/>
          </a:stretch>
        </p:blipFill>
        <p:spPr>
          <a:xfrm>
            <a:off x="4800600" y="1066800"/>
            <a:ext cx="4343400" cy="5791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mesime\histori\Downloads\hebrenjte-300x218.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9144000" cy="609600"/>
          </a:xfrm>
        </p:spPr>
        <p:txBody>
          <a:bodyPr>
            <a:normAutofit fontScale="90000"/>
          </a:bodyPr>
          <a:lstStyle/>
          <a:p>
            <a:r>
              <a:rPr lang="en-US" dirty="0" smtClean="0"/>
              <a:t/>
            </a:r>
            <a:br>
              <a:rPr lang="en-US" dirty="0" smtClean="0"/>
            </a:br>
            <a:r>
              <a:rPr lang="en-US" b="1" dirty="0" smtClean="0"/>
              <a:t> </a:t>
            </a:r>
            <a:r>
              <a:rPr lang="en-US" dirty="0" smtClean="0"/>
              <a:t/>
            </a:r>
            <a:br>
              <a:rPr lang="en-US" dirty="0" smtClean="0"/>
            </a:br>
            <a:r>
              <a:rPr lang="en-US" b="1" dirty="0" smtClean="0"/>
              <a:t> </a:t>
            </a:r>
            <a:r>
              <a:rPr lang="en-US" b="1" dirty="0" err="1" smtClean="0"/>
              <a:t>Holokausti</a:t>
            </a:r>
            <a:endParaRPr lang="en-US" dirty="0"/>
          </a:p>
        </p:txBody>
      </p:sp>
      <p:sp>
        <p:nvSpPr>
          <p:cNvPr id="3" name="Content Placeholder 2"/>
          <p:cNvSpPr>
            <a:spLocks noGrp="1"/>
          </p:cNvSpPr>
          <p:nvPr>
            <p:ph idx="1"/>
          </p:nvPr>
        </p:nvSpPr>
        <p:spPr>
          <a:xfrm>
            <a:off x="0" y="1371600"/>
            <a:ext cx="9144000" cy="5486400"/>
          </a:xfrm>
        </p:spPr>
        <p:txBody>
          <a:bodyPr>
            <a:normAutofit lnSpcReduction="10000"/>
          </a:bodyPr>
          <a:lstStyle/>
          <a:p>
            <a:pPr>
              <a:buNone/>
            </a:pPr>
            <a:r>
              <a:rPr lang="sq-AL" b="1" dirty="0" smtClean="0"/>
              <a:t>Holokausti</a:t>
            </a:r>
            <a:r>
              <a:rPr lang="sq-AL" dirty="0" smtClean="0"/>
              <a:t> është inciativa më famëkeqe, </a:t>
            </a:r>
            <a:r>
              <a:rPr lang="sq-AL" dirty="0" smtClean="0"/>
              <a:t>për</a:t>
            </a:r>
            <a:r>
              <a:rPr lang="en-US" dirty="0" smtClean="0"/>
              <a:t> </a:t>
            </a:r>
            <a:r>
              <a:rPr lang="sq-AL" dirty="0" smtClean="0"/>
              <a:t>shfarosjen e</a:t>
            </a:r>
            <a:endParaRPr lang="en-US" dirty="0" smtClean="0"/>
          </a:p>
          <a:p>
            <a:pPr>
              <a:buNone/>
            </a:pPr>
            <a:r>
              <a:rPr lang="sq-AL" dirty="0" smtClean="0"/>
              <a:t>njerëzve </a:t>
            </a:r>
            <a:r>
              <a:rPr lang="sq-AL" dirty="0" smtClean="0"/>
              <a:t>në historinë e </a:t>
            </a:r>
            <a:r>
              <a:rPr lang="sq-AL" dirty="0" smtClean="0"/>
              <a:t>botës</a:t>
            </a:r>
            <a:r>
              <a:rPr lang="en-US" dirty="0" smtClean="0"/>
              <a:t>.</a:t>
            </a:r>
            <a:endParaRPr lang="en-US" dirty="0" smtClean="0"/>
          </a:p>
          <a:p>
            <a:pPr>
              <a:buNone/>
            </a:pPr>
            <a:r>
              <a:rPr lang="sq-AL" dirty="0" smtClean="0"/>
              <a:t>Hitleri në librin e tij </a:t>
            </a:r>
            <a:r>
              <a:rPr lang="sq-AL" i="1" dirty="0" smtClean="0"/>
              <a:t>Lufta ime</a:t>
            </a:r>
            <a:r>
              <a:rPr lang="sq-AL" dirty="0" smtClean="0"/>
              <a:t> shënon se </a:t>
            </a:r>
            <a:r>
              <a:rPr lang="sq-AL" i="1" dirty="0" smtClean="0"/>
              <a:t>Raca </a:t>
            </a:r>
            <a:r>
              <a:rPr lang="sq-AL" i="1" dirty="0" smtClean="0"/>
              <a:t>gjermane</a:t>
            </a:r>
            <a:endParaRPr lang="en-US" i="1" dirty="0" smtClean="0"/>
          </a:p>
          <a:p>
            <a:pPr>
              <a:buNone/>
            </a:pPr>
            <a:r>
              <a:rPr lang="sq-AL" i="1" dirty="0" smtClean="0"/>
              <a:t>është </a:t>
            </a:r>
            <a:r>
              <a:rPr lang="sq-AL" i="1" dirty="0" smtClean="0"/>
              <a:t>racë e pasardhëse e racës ariane (popull që </a:t>
            </a:r>
            <a:r>
              <a:rPr lang="sq-AL" i="1" dirty="0" smtClean="0"/>
              <a:t>ka</a:t>
            </a:r>
            <a:endParaRPr lang="en-US" i="1" dirty="0" smtClean="0"/>
          </a:p>
          <a:p>
            <a:pPr>
              <a:buNone/>
            </a:pPr>
            <a:r>
              <a:rPr lang="sq-AL" i="1" dirty="0" smtClean="0"/>
              <a:t>jetuar </a:t>
            </a:r>
            <a:r>
              <a:rPr lang="sq-AL" i="1" dirty="0" smtClean="0"/>
              <a:t>shumë vitë më parë-qytetërim i zhdukur </a:t>
            </a:r>
            <a:r>
              <a:rPr lang="sq-AL" i="1" dirty="0" smtClean="0"/>
              <a:t>tanimë)</a:t>
            </a:r>
            <a:endParaRPr lang="en-US" i="1" dirty="0" smtClean="0"/>
          </a:p>
          <a:p>
            <a:pPr>
              <a:buNone/>
            </a:pPr>
            <a:r>
              <a:rPr lang="sq-AL" i="1" dirty="0" smtClean="0"/>
              <a:t>dhe </a:t>
            </a:r>
            <a:r>
              <a:rPr lang="sq-AL" i="1" dirty="0" smtClean="0"/>
              <a:t>racë e pastër, dhe si e tillë duhet ta sundojë botën</a:t>
            </a:r>
            <a:r>
              <a:rPr lang="sq-AL" i="1" dirty="0" smtClean="0"/>
              <a:t>...</a:t>
            </a:r>
            <a:endParaRPr lang="en-US" i="1" dirty="0" smtClean="0"/>
          </a:p>
          <a:p>
            <a:pPr>
              <a:buNone/>
            </a:pPr>
            <a:r>
              <a:rPr lang="sq-AL" i="1" dirty="0" smtClean="0"/>
              <a:t>disa </a:t>
            </a:r>
            <a:r>
              <a:rPr lang="sq-AL" i="1" dirty="0" smtClean="0"/>
              <a:t>popuj duhet të zhduken nga faqja e dheut, </a:t>
            </a:r>
            <a:r>
              <a:rPr lang="sq-AL" i="1" dirty="0" smtClean="0"/>
              <a:t>hebrenjtë,</a:t>
            </a:r>
            <a:endParaRPr lang="en-US" i="1" dirty="0" smtClean="0"/>
          </a:p>
          <a:p>
            <a:pPr>
              <a:buNone/>
            </a:pPr>
            <a:r>
              <a:rPr lang="sq-AL" i="1" dirty="0" smtClean="0"/>
              <a:t>romët </a:t>
            </a:r>
            <a:r>
              <a:rPr lang="sq-AL" i="1" dirty="0" smtClean="0"/>
              <a:t>dhe </a:t>
            </a:r>
            <a:r>
              <a:rPr lang="sq-AL" i="1" dirty="0" smtClean="0"/>
              <a:t>sllavët</a:t>
            </a:r>
            <a:r>
              <a:rPr lang="en-US" i="1" dirty="0" smtClean="0"/>
              <a:t>.</a:t>
            </a:r>
            <a:r>
              <a:rPr lang="sq-AL" dirty="0" smtClean="0"/>
              <a:t> Hitleri gjatë </a:t>
            </a:r>
            <a:r>
              <a:rPr lang="sq-AL" dirty="0" smtClean="0">
                <a:hlinkClick r:id="rId2" tooltip="Lufta e Dytë Botërore"/>
              </a:rPr>
              <a:t>Luftës së Dytë </a:t>
            </a:r>
            <a:r>
              <a:rPr lang="sq-AL" dirty="0" smtClean="0">
                <a:hlinkClick r:id="rId2" tooltip="Lufta e Dytë Botërore"/>
              </a:rPr>
              <a:t>Botërore</a:t>
            </a:r>
            <a:endParaRPr lang="en-US" dirty="0" smtClean="0"/>
          </a:p>
          <a:p>
            <a:pPr>
              <a:buNone/>
            </a:pPr>
            <a:r>
              <a:rPr lang="sq-AL" dirty="0" smtClean="0"/>
              <a:t>kishte </a:t>
            </a:r>
            <a:r>
              <a:rPr lang="sq-AL" dirty="0" smtClean="0"/>
              <a:t>krijuar shumë burgje dhe kampe përqendrimi. </a:t>
            </a:r>
            <a:r>
              <a:rPr lang="sq-AL" dirty="0" smtClean="0"/>
              <a:t>Kampet</a:t>
            </a:r>
            <a:endParaRPr lang="en-US" dirty="0" smtClean="0"/>
          </a:p>
          <a:p>
            <a:pPr>
              <a:buNone/>
            </a:pPr>
            <a:r>
              <a:rPr lang="sq-AL" dirty="0" smtClean="0"/>
              <a:t>kishin </a:t>
            </a:r>
            <a:r>
              <a:rPr lang="sq-AL" dirty="0" smtClean="0"/>
              <a:t>kishin filluar të hapen që nga viti 1940. Ndër </a:t>
            </a:r>
            <a:r>
              <a:rPr lang="sq-AL" dirty="0" smtClean="0"/>
              <a:t>kampet</a:t>
            </a:r>
            <a:endParaRPr lang="en-US" dirty="0" smtClean="0"/>
          </a:p>
          <a:p>
            <a:pPr>
              <a:buNone/>
            </a:pPr>
            <a:r>
              <a:rPr lang="sq-AL" dirty="0" smtClean="0"/>
              <a:t>më </a:t>
            </a:r>
            <a:r>
              <a:rPr lang="sq-AL" dirty="0" smtClean="0"/>
              <a:t>të njohura ishin ; Kampi i Aushvicit, i Dahaut, </a:t>
            </a:r>
            <a:r>
              <a:rPr lang="sq-AL" dirty="0" smtClean="0"/>
              <a:t>i</a:t>
            </a:r>
            <a:endParaRPr lang="en-US" dirty="0" smtClean="0"/>
          </a:p>
          <a:p>
            <a:pPr>
              <a:buNone/>
            </a:pPr>
            <a:r>
              <a:rPr lang="sq-AL" dirty="0" smtClean="0"/>
              <a:t>Mat'hauzenit</a:t>
            </a:r>
            <a:r>
              <a:rPr lang="sq-AL" dirty="0" smtClean="0"/>
              <a:t>, i Belsenit, i Firensburgut.</a:t>
            </a: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upload.wikimedia.org/wikipedia/commons/thumb/8/8f/NaziConcentrationCamp.gif/375px-NaziConcentrationCamp.gif">
            <a:hlinkClick r:id="rId2"/>
          </p:cNvPr>
          <p:cNvPicPr>
            <a:picLocks noGrp="1"/>
          </p:cNvPicPr>
          <p:nvPr>
            <p:ph idx="1"/>
          </p:nvPr>
        </p:nvPicPr>
        <p:blipFill>
          <a:blip r:embed="rId3"/>
          <a:srcRect/>
          <a:stretch>
            <a:fillRect/>
          </a:stretch>
        </p:blipFill>
        <p:spPr bwMode="auto">
          <a:xfrm>
            <a:off x="0" y="0"/>
            <a:ext cx="914400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fontScale="90000"/>
          </a:bodyPr>
          <a:lstStyle/>
          <a:p>
            <a:r>
              <a:rPr lang="en-US" dirty="0" smtClean="0"/>
              <a:t/>
            </a:r>
            <a:br>
              <a:rPr lang="en-US" dirty="0" smtClean="0"/>
            </a:br>
            <a:r>
              <a:rPr lang="sq-AL" b="1" dirty="0" smtClean="0"/>
              <a:t> </a:t>
            </a:r>
            <a:r>
              <a:rPr lang="sq-AL" sz="4000" b="1" dirty="0" smtClean="0"/>
              <a:t>Mbytja e njerëzve në dhomat me gaz</a:t>
            </a:r>
            <a:endParaRPr lang="en-US" sz="4000" dirty="0"/>
          </a:p>
        </p:txBody>
      </p:sp>
      <p:sp>
        <p:nvSpPr>
          <p:cNvPr id="3" name="Content Placeholder 2"/>
          <p:cNvSpPr>
            <a:spLocks noGrp="1"/>
          </p:cNvSpPr>
          <p:nvPr>
            <p:ph idx="1"/>
          </p:nvPr>
        </p:nvSpPr>
        <p:spPr>
          <a:xfrm>
            <a:off x="0" y="1600200"/>
            <a:ext cx="9144000" cy="5257800"/>
          </a:xfrm>
        </p:spPr>
        <p:txBody>
          <a:bodyPr>
            <a:normAutofit/>
          </a:bodyPr>
          <a:lstStyle/>
          <a:p>
            <a:pPr>
              <a:buNone/>
            </a:pPr>
            <a:r>
              <a:rPr lang="en-US" sz="2800" dirty="0" smtClean="0"/>
              <a:t>   </a:t>
            </a:r>
            <a:r>
              <a:rPr lang="sq-AL" sz="2800" dirty="0" smtClean="0"/>
              <a:t>Nazistët </a:t>
            </a:r>
            <a:r>
              <a:rPr lang="sq-AL" sz="2800" dirty="0" smtClean="0"/>
              <a:t>kishin tubuar shumë njerëz në kampet e tyre. Vrasjet me bomba, armë zjarri, pushkatimet, mbytjet me tortura... ishin bërë të zakonshme.</a:t>
            </a:r>
            <a:endParaRPr lang="en-US" sz="2800" dirty="0" smtClean="0"/>
          </a:p>
          <a:p>
            <a:pPr>
              <a:buNone/>
            </a:pPr>
            <a:r>
              <a:rPr lang="en-US" sz="2800" dirty="0" smtClean="0"/>
              <a:t>   </a:t>
            </a:r>
            <a:r>
              <a:rPr lang="sq-AL" sz="2800" dirty="0" smtClean="0"/>
              <a:t>Nazistët </a:t>
            </a:r>
            <a:r>
              <a:rPr lang="sq-AL" sz="2800" dirty="0" smtClean="0"/>
              <a:t>donin t'i mbysnin njerëzit pa lënë gjurmë. Prandaj, filluan asgjësimin e tyre nëpërmjet helmimit masiv në dhomat me gaz në shumicën e kampeve të përqendrimit.</a:t>
            </a:r>
            <a:endParaRPr lang="en-US" sz="2800" dirty="0" smtClean="0"/>
          </a:p>
          <a:p>
            <a:pPr>
              <a:buNone/>
            </a:pPr>
            <a:r>
              <a:rPr lang="en-US" sz="2800" dirty="0" smtClean="0"/>
              <a:t>   </a:t>
            </a:r>
            <a:r>
              <a:rPr lang="sq-AL" sz="2800" dirty="0" smtClean="0"/>
              <a:t>Mbytja </a:t>
            </a:r>
            <a:r>
              <a:rPr lang="sq-AL" sz="2800" dirty="0" smtClean="0"/>
              <a:t>me gaz brenda një dite arrinte deri në 20.000 njerëz. Trupat e pajetë të njerëzve hidheshin në furra me temperatura të larta, për të zhdukur çdo gjurmë. Shumica e këtyre njerëzve ishin hebrenj.</a:t>
            </a:r>
            <a:endParaRPr lang="en-US" sz="2800"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14400"/>
          </a:xfrm>
        </p:spPr>
        <p:txBody>
          <a:bodyPr/>
          <a:lstStyle/>
          <a:p>
            <a:r>
              <a:rPr lang="sq-AL" b="1" dirty="0" smtClean="0"/>
              <a:t>Statistikat e holokaustit</a:t>
            </a:r>
            <a:endParaRPr lang="en-US" dirty="0"/>
          </a:p>
        </p:txBody>
      </p:sp>
      <p:sp>
        <p:nvSpPr>
          <p:cNvPr id="3" name="Content Placeholder 2"/>
          <p:cNvSpPr>
            <a:spLocks noGrp="1"/>
          </p:cNvSpPr>
          <p:nvPr>
            <p:ph idx="1"/>
          </p:nvPr>
        </p:nvSpPr>
        <p:spPr>
          <a:xfrm>
            <a:off x="0" y="1676400"/>
            <a:ext cx="9144000" cy="5181600"/>
          </a:xfrm>
        </p:spPr>
        <p:txBody>
          <a:bodyPr/>
          <a:lstStyle/>
          <a:p>
            <a:pPr>
              <a:buNone/>
            </a:pPr>
            <a:r>
              <a:rPr lang="en-US" dirty="0" smtClean="0"/>
              <a:t>    </a:t>
            </a:r>
            <a:r>
              <a:rPr lang="sq-AL" sz="2800" dirty="0" smtClean="0"/>
              <a:t>Në </a:t>
            </a:r>
            <a:r>
              <a:rPr lang="sq-AL" sz="2800" dirty="0" smtClean="0"/>
              <a:t>kampin e Aushvicit u vranë mbi 2.000.000 hebrenj</a:t>
            </a:r>
            <a:r>
              <a:rPr lang="en-US" sz="2800" dirty="0" smtClean="0"/>
              <a:t>,</a:t>
            </a:r>
          </a:p>
          <a:p>
            <a:pPr>
              <a:buNone/>
            </a:pPr>
            <a:r>
              <a:rPr lang="en-US" sz="2800" dirty="0" smtClean="0"/>
              <a:t>   </a:t>
            </a:r>
            <a:r>
              <a:rPr lang="sq-AL" sz="2800" dirty="0" smtClean="0"/>
              <a:t>960.000 prej të cilëve </a:t>
            </a:r>
            <a:r>
              <a:rPr lang="sq-AL" sz="2800" dirty="0" smtClean="0">
                <a:hlinkClick r:id="rId2" tooltip="Burri"/>
              </a:rPr>
              <a:t>burra</a:t>
            </a:r>
            <a:r>
              <a:rPr lang="sq-AL" sz="2800" dirty="0" smtClean="0"/>
              <a:t>, </a:t>
            </a:r>
            <a:r>
              <a:rPr lang="sq-AL" sz="2800" dirty="0" smtClean="0">
                <a:hlinkClick r:id="rId3" tooltip="Gruaja"/>
              </a:rPr>
              <a:t>gra</a:t>
            </a:r>
            <a:r>
              <a:rPr lang="sq-AL" sz="2800" dirty="0" smtClean="0"/>
              <a:t> dhe </a:t>
            </a:r>
            <a:r>
              <a:rPr lang="sq-AL" sz="2800" dirty="0" smtClean="0">
                <a:hlinkClick r:id="rId4" tooltip="Fëmija"/>
              </a:rPr>
              <a:t>fëmijë</a:t>
            </a:r>
            <a:r>
              <a:rPr lang="sq-AL" sz="2800" dirty="0" smtClean="0"/>
              <a:t> hebrej të shpërngulur nga vendet e </a:t>
            </a:r>
            <a:r>
              <a:rPr lang="sq-AL" sz="2800" dirty="0" smtClean="0">
                <a:hlinkClick r:id="rId5" tooltip="Evropë"/>
              </a:rPr>
              <a:t>Evropës</a:t>
            </a:r>
            <a:r>
              <a:rPr lang="sq-AL" sz="2800" dirty="0" smtClean="0"/>
              <a:t> së pushtuar nga nazistët.</a:t>
            </a:r>
            <a:r>
              <a:rPr lang="en-US" sz="2800" dirty="0" smtClean="0"/>
              <a:t> </a:t>
            </a:r>
            <a:r>
              <a:rPr lang="sq-AL" sz="2800" dirty="0" smtClean="0"/>
              <a:t>Përveç hebrenjve, në kampet e përqendrimit u vranë dhe u zhdukën edhe pjesëtarë të popujve të tjerë. Këtu numërohen rreth 2.600.000 polakë, 750.000 rusë, 750.000 rumunë, 402.000 hungarezë, 180.000 çekë dhe sllovakë, 108.000 holandezë, 104.000 lituanezë. Nga këto shënime del se hebrenjtë kishin pësuar më së shumti.</a:t>
            </a:r>
            <a:endParaRPr lang="en-US" sz="2800"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D:\mesime\histori\Downloads\hebrenjte-300x218.jpg"/>
          <p:cNvPicPr>
            <a:picLocks noGrp="1" noChangeAspect="1" noChangeArrowheads="1"/>
          </p:cNvPicPr>
          <p:nvPr>
            <p:ph idx="1"/>
          </p:nvPr>
        </p:nvPicPr>
        <p:blipFill>
          <a:blip r:embed="rId2"/>
          <a:srcRect/>
          <a:stretch>
            <a:fillRect/>
          </a:stretch>
        </p:blipFill>
        <p:spPr bwMode="auto">
          <a:xfrm>
            <a:off x="0" y="0"/>
            <a:ext cx="914400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38200"/>
          </a:xfrm>
        </p:spPr>
        <p:txBody>
          <a:bodyPr/>
          <a:lstStyle/>
          <a:p>
            <a:r>
              <a:rPr lang="sq-AL" b="1" dirty="0" smtClean="0"/>
              <a:t>Ana Frank</a:t>
            </a:r>
            <a:endParaRPr lang="en-US" dirty="0"/>
          </a:p>
        </p:txBody>
      </p:sp>
      <p:sp>
        <p:nvSpPr>
          <p:cNvPr id="3" name="Content Placeholder 2"/>
          <p:cNvSpPr>
            <a:spLocks noGrp="1"/>
          </p:cNvSpPr>
          <p:nvPr>
            <p:ph idx="1"/>
          </p:nvPr>
        </p:nvSpPr>
        <p:spPr/>
        <p:txBody>
          <a:bodyPr/>
          <a:lstStyle/>
          <a:p>
            <a:r>
              <a:rPr lang="sq-AL" sz="3200" dirty="0" smtClean="0"/>
              <a:t>Në Belsen, nga Holanda, ishte depërtuar edhe 15 vjeçarja (hebrenje) me familjen e saj 4 anëtarshe. Ajo kishte mbajtur ditar gjatë kohës që ishte e izoluar në bodrumin e një firme në Belsen. Ajo gjithashtu tregon torturat që ushtronin nazistët, dhe rrethanat e kohës. Është i njohur </a:t>
            </a:r>
            <a:r>
              <a:rPr lang="sq-AL" sz="3200" i="1" dirty="0" smtClean="0"/>
              <a:t>Ditari i Ana Frankut</a:t>
            </a:r>
            <a:r>
              <a:rPr lang="sq-AL" sz="3200" dirty="0" smtClean="0"/>
              <a:t>.</a:t>
            </a:r>
            <a:endParaRPr lang="en-US" sz="3200"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24712"/>
          </a:xfrm>
        </p:spPr>
        <p:txBody>
          <a:bodyPr>
            <a:normAutofit fontScale="90000"/>
          </a:bodyPr>
          <a:lstStyle/>
          <a:p>
            <a:r>
              <a:rPr lang="en-US" b="1" dirty="0" err="1" smtClean="0"/>
              <a:t>Hebrenjtë</a:t>
            </a:r>
            <a:r>
              <a:rPr lang="en-US" b="1" dirty="0" smtClean="0"/>
              <a:t> </a:t>
            </a:r>
            <a:r>
              <a:rPr lang="en-US" b="1" dirty="0" err="1" smtClean="0"/>
              <a:t>në</a:t>
            </a:r>
            <a:r>
              <a:rPr lang="en-US" b="1" dirty="0" smtClean="0"/>
              <a:t> </a:t>
            </a:r>
            <a:r>
              <a:rPr lang="en-US" b="1" dirty="0" err="1" smtClean="0"/>
              <a:t>Shqipëri</a:t>
            </a:r>
            <a:r>
              <a:rPr lang="en-US" b="1" dirty="0" smtClean="0"/>
              <a:t> </a:t>
            </a:r>
            <a:br>
              <a:rPr lang="en-US" b="1" dirty="0" smtClean="0"/>
            </a:br>
            <a:endParaRPr lang="en-US" dirty="0"/>
          </a:p>
        </p:txBody>
      </p:sp>
      <p:sp>
        <p:nvSpPr>
          <p:cNvPr id="3" name="Content Placeholder 2"/>
          <p:cNvSpPr>
            <a:spLocks noGrp="1"/>
          </p:cNvSpPr>
          <p:nvPr>
            <p:ph idx="1"/>
          </p:nvPr>
        </p:nvSpPr>
        <p:spPr>
          <a:xfrm>
            <a:off x="0" y="1219200"/>
            <a:ext cx="9144000" cy="5638800"/>
          </a:xfrm>
        </p:spPr>
        <p:txBody>
          <a:bodyPr>
            <a:normAutofit/>
          </a:bodyPr>
          <a:lstStyle/>
          <a:p>
            <a:pPr>
              <a:buNone/>
            </a:pPr>
            <a:r>
              <a:rPr lang="en-US" dirty="0" smtClean="0"/>
              <a:t>   </a:t>
            </a:r>
            <a:r>
              <a:rPr lang="sq-AL" dirty="0" smtClean="0"/>
              <a:t>Gjatë </a:t>
            </a:r>
            <a:r>
              <a:rPr lang="sq-AL" dirty="0" smtClean="0"/>
              <a:t>Luftës së Dytë Botërore në Elbasan por ne shume qytete  u strehuan dhjetëra familje hebrenjsh. Mbiemrat e njohur elbasanas kanë qenë edhe pritësit e familjeve hebreje, të cilat kërkonin t’i shpëtonin genocidit nazist. Mes familjeve që strehuan hebrenj përmenden familja e madhe e Biçakçinjve, Shuteriqët, familja e Vasil Nosit, Adelina Nosi, Qemal Karaosmani, Destan Kurmaku, Besim Zyma, Niko Piluri etj. Edhe pse pushtuesit gjermanë ishin të rrezikshëm dhe mund të masakronin familjet e tyre, ata sërish ruajtën traditën shqiptare të besës. Gjatë periudhës së luftës hebrenjtë kanë qëndruar brenda katër mureve të shtëpive ku strehoheshin. Hebrenjtë i ndihmuan më pas familjet elbasanase dhe shme familje nga qytete te tjera me viza, bursa studimi etj.</a:t>
            </a:r>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62</TotalTime>
  <Words>997</Words>
  <Application>Microsoft Office PowerPoint</Application>
  <PresentationFormat>On-screen Show (4:3)</PresentationFormat>
  <Paragraphs>38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KONTRIBUTI I SHQIPTAREVE NE MBROJTJEN E HEBREJVE GJATE LUFTES SE DYTE BOTERORE</vt:lpstr>
      <vt:lpstr>Izraeli lat. Israel është shtet në Lindjen e Afërt ku sot jeton popullesi hebre dhe shtrihet në sipërfaqen e provincës antike romake të arabëve dhe hebrenjëve dhe fiseve tjera të përafërta me ta. </vt:lpstr>
      <vt:lpstr>    Holokausti</vt:lpstr>
      <vt:lpstr>Slide 4</vt:lpstr>
      <vt:lpstr>  Mbytja e njerëzve në dhomat me gaz</vt:lpstr>
      <vt:lpstr>Statistikat e holokaustit</vt:lpstr>
      <vt:lpstr>Slide 7</vt:lpstr>
      <vt:lpstr>Ana Frank</vt:lpstr>
      <vt:lpstr>Hebrenjtë në Shqipëri  </vt:lpstr>
      <vt:lpstr>Titull mirënjohjeje nga Izraeli</vt:lpstr>
      <vt:lpstr>Fritzi Weitzmann Owens vjen nga një “qytet me kulturë”. Në vitin 1938, kur pushtimi hitlerian i Austrisë e detyroi atë të largohej nga Vjena, Shqipëria, një vend jo i zhvilluar nuk ishte zgjedhja e parë e familjes së saj. Por pak vende në Europë kishin vullnet për të pranuar hebrenjtë dhe SHBA kishte një sistem kuotash. Shqipëria, një nga vendet pak të zhvilluara, u bë streha e familjes së saj. Vetë Mbreti Zog i ofroi familjes Ëeitzmanns viza dhe kështu ajo qëndroi pesë muaj në Shqipëri para se të nisej për në SHBA. Ata jetuan në një hotel pa shumë kushte, pa ujë të pijshëm mbi të gjitha, por mbreti, një mik i vjetër i babait të saj i ndihmoi të nisnin një biznes fotografie dhe fqinjët u sollën edhe ushqime për mirëseardhje.</vt:lpstr>
      <vt:lpstr>Vlorë, hebrejtë që i shpëtuan Holokaustit  </vt:lpstr>
      <vt:lpstr>Hebrenjtë e shpëtuar nga kodi i nderit të shqiptarëve!  Le Figaro </vt:lpstr>
      <vt:lpstr>Slide 14</vt:lpstr>
      <vt:lpstr>Slide 15</vt:lpstr>
      <vt:lpstr>Slide 16</vt:lpstr>
      <vt:lpstr>Slide 17</vt:lpstr>
      <vt:lpstr>Slide 18</vt:lpstr>
      <vt:lpstr>Slide 19</vt:lpstr>
      <vt:lpstr>Slide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KONTRIBUTI I SHQIPTAREVE NE MBROJTJEN E HEBREJVE GJATE LUFTES SE DYTE BOTERORE</dc:title>
  <dc:creator>user</dc:creator>
  <cp:lastModifiedBy>user</cp:lastModifiedBy>
  <cp:revision>7</cp:revision>
  <dcterms:created xsi:type="dcterms:W3CDTF">2012-03-26T17:53:55Z</dcterms:created>
  <dcterms:modified xsi:type="dcterms:W3CDTF">2012-03-26T18:56:15Z</dcterms:modified>
</cp:coreProperties>
</file>