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83" r:id="rId5"/>
    <p:sldId id="258" r:id="rId6"/>
    <p:sldId id="259" r:id="rId7"/>
    <p:sldId id="263" r:id="rId8"/>
    <p:sldId id="262" r:id="rId9"/>
    <p:sldId id="261" r:id="rId10"/>
    <p:sldId id="264" r:id="rId11"/>
    <p:sldId id="265" r:id="rId12"/>
    <p:sldId id="266" r:id="rId13"/>
    <p:sldId id="284" r:id="rId14"/>
    <p:sldId id="267" r:id="rId15"/>
    <p:sldId id="269" r:id="rId16"/>
    <p:sldId id="268" r:id="rId17"/>
    <p:sldId id="270" r:id="rId18"/>
    <p:sldId id="271" r:id="rId19"/>
    <p:sldId id="285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0F206-8734-4C74-BFFA-4E63493F479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693E8D-FECD-4849-B3E4-694B5056501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PROJEKT:BIOLOGJI</a:t>
            </a:r>
            <a:endParaRPr lang="en-US" sz="8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914400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TEMA:DROGA DHE NDIKIMI I SAJ NE CIKLIN E FEMRES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Drogat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haluçinogjene</a:t>
            </a:r>
            <a:r>
              <a:rPr lang="en-US" sz="4500" b="1" dirty="0" smtClean="0"/>
              <a:t> 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&gt;</a:t>
            </a:r>
            <a:r>
              <a:rPr lang="en-US" sz="2800" dirty="0" smtClean="0"/>
              <a:t> ‘</a:t>
            </a:r>
            <a:r>
              <a:rPr lang="en-US" sz="2800" dirty="0" err="1" smtClean="0"/>
              <a:t>datura</a:t>
            </a:r>
            <a:r>
              <a:rPr lang="en-US" sz="2800" dirty="0" smtClean="0"/>
              <a:t>’ (</a:t>
            </a:r>
            <a:r>
              <a:rPr lang="en-US" sz="2800" dirty="0" err="1" smtClean="0"/>
              <a:t>bimë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Ketamina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 LSD (acid </a:t>
            </a:r>
            <a:r>
              <a:rPr lang="en-US" sz="2800" dirty="0" err="1" smtClean="0"/>
              <a:t>dietilamid</a:t>
            </a:r>
            <a:r>
              <a:rPr lang="en-US" sz="2800" dirty="0" smtClean="0"/>
              <a:t> </a:t>
            </a:r>
            <a:r>
              <a:rPr lang="en-US" sz="2800" dirty="0" err="1" smtClean="0"/>
              <a:t>lisergi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Kërpudhat</a:t>
            </a:r>
            <a:r>
              <a:rPr lang="en-US" sz="2800" dirty="0" smtClean="0"/>
              <a:t> </a:t>
            </a:r>
            <a:r>
              <a:rPr lang="en-US" sz="2800" dirty="0" err="1" smtClean="0"/>
              <a:t>magjike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Meskalina</a:t>
            </a:r>
            <a:r>
              <a:rPr lang="en-US" sz="2800" dirty="0" smtClean="0"/>
              <a:t> (</a:t>
            </a:r>
            <a:r>
              <a:rPr lang="en-US" sz="2800" dirty="0" err="1" smtClean="0"/>
              <a:t>kaktus</a:t>
            </a:r>
            <a:r>
              <a:rPr lang="en-US" sz="2800" dirty="0" smtClean="0"/>
              <a:t> </a:t>
            </a:r>
            <a:r>
              <a:rPr lang="en-US" sz="2800" dirty="0" err="1" smtClean="0"/>
              <a:t>pejoti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&gt; PCP</a:t>
            </a:r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Kanabis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Ekstazi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961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Drogat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haluçinogjene</a:t>
            </a:r>
            <a:r>
              <a:rPr lang="en-US" sz="4500" b="1" dirty="0" smtClean="0"/>
              <a:t> 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Drogat</a:t>
            </a:r>
            <a:r>
              <a:rPr lang="en-US" dirty="0" smtClean="0"/>
              <a:t> </a:t>
            </a:r>
            <a:r>
              <a:rPr lang="en-US" dirty="0" err="1" smtClean="0"/>
              <a:t>haluçinogjene</a:t>
            </a:r>
            <a:r>
              <a:rPr lang="en-US" dirty="0" smtClean="0"/>
              <a:t> </a:t>
            </a:r>
            <a:r>
              <a:rPr lang="en-US" dirty="0" err="1" smtClean="0"/>
              <a:t>shndërrojnë</a:t>
            </a:r>
            <a:r>
              <a:rPr lang="en-US" dirty="0" smtClean="0"/>
              <a:t> </a:t>
            </a:r>
            <a:r>
              <a:rPr lang="en-US" dirty="0" err="1" smtClean="0"/>
              <a:t>mënyrën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personi</a:t>
            </a:r>
            <a:r>
              <a:rPr lang="en-US" dirty="0" smtClean="0"/>
              <a:t> </a:t>
            </a:r>
            <a:r>
              <a:rPr lang="en-US" dirty="0" err="1" smtClean="0"/>
              <a:t>sheh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imagjinon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sheh</a:t>
            </a:r>
            <a:r>
              <a:rPr lang="en-US" dirty="0" smtClean="0"/>
              <a:t> </a:t>
            </a:r>
            <a:r>
              <a:rPr lang="en-US" dirty="0" err="1" smtClean="0"/>
              <a:t>rreth</a:t>
            </a:r>
            <a:r>
              <a:rPr lang="en-US" dirty="0" smtClean="0"/>
              <a:t> </a:t>
            </a:r>
            <a:r>
              <a:rPr lang="en-US" dirty="0" err="1" smtClean="0"/>
              <a:t>vetes</a:t>
            </a:r>
            <a:r>
              <a:rPr lang="en-US" dirty="0" smtClean="0"/>
              <a:t>. </a:t>
            </a:r>
            <a:r>
              <a:rPr lang="en-US" dirty="0" err="1" smtClean="0"/>
              <a:t>Personat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marrin</a:t>
            </a:r>
            <a:r>
              <a:rPr lang="en-US" dirty="0" smtClean="0"/>
              <a:t> </a:t>
            </a:r>
            <a:r>
              <a:rPr lang="en-US" dirty="0" err="1" smtClean="0"/>
              <a:t>haluçinogjenë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shohin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dëgjojnë</a:t>
            </a:r>
            <a:r>
              <a:rPr lang="en-US" dirty="0" smtClean="0"/>
              <a:t> </a:t>
            </a:r>
            <a:r>
              <a:rPr lang="en-US" dirty="0" err="1" smtClean="0"/>
              <a:t>gjëra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ekzistojnë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shohin</a:t>
            </a:r>
            <a:r>
              <a:rPr lang="en-US" dirty="0" smtClean="0"/>
              <a:t> </a:t>
            </a:r>
            <a:r>
              <a:rPr lang="en-US" dirty="0" err="1" smtClean="0"/>
              <a:t>gjëra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tjetërsuara.Efekte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haluçinogjenëve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zmadhimi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pupilave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syrit</a:t>
            </a:r>
            <a:r>
              <a:rPr lang="en-US" dirty="0" smtClean="0"/>
              <a:t>, </a:t>
            </a:r>
            <a:r>
              <a:rPr lang="en-US" dirty="0" err="1" smtClean="0"/>
              <a:t>ikja</a:t>
            </a:r>
            <a:r>
              <a:rPr lang="en-US" dirty="0" smtClean="0"/>
              <a:t> e </a:t>
            </a:r>
            <a:r>
              <a:rPr lang="en-US" dirty="0" err="1" smtClean="0"/>
              <a:t>oreksit</a:t>
            </a:r>
            <a:r>
              <a:rPr lang="en-US" dirty="0" smtClean="0"/>
              <a:t>, </a:t>
            </a:r>
            <a:r>
              <a:rPr lang="en-US" dirty="0" err="1" smtClean="0"/>
              <a:t>rritja</a:t>
            </a:r>
            <a:r>
              <a:rPr lang="en-US" dirty="0" smtClean="0"/>
              <a:t> e </a:t>
            </a:r>
            <a:r>
              <a:rPr lang="en-US" dirty="0" err="1" smtClean="0"/>
              <a:t>lëvizjeve</a:t>
            </a:r>
            <a:r>
              <a:rPr lang="en-US" dirty="0" smtClean="0"/>
              <a:t>, </a:t>
            </a:r>
            <a:r>
              <a:rPr lang="en-US" dirty="0" err="1" smtClean="0"/>
              <a:t>folje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qeshura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tepruara</a:t>
            </a:r>
            <a:r>
              <a:rPr lang="en-US" dirty="0" smtClean="0"/>
              <a:t>, </a:t>
            </a:r>
            <a:r>
              <a:rPr lang="en-US" dirty="0" err="1" smtClean="0"/>
              <a:t>eufori</a:t>
            </a:r>
            <a:r>
              <a:rPr lang="en-US" dirty="0" smtClean="0"/>
              <a:t> </a:t>
            </a:r>
            <a:r>
              <a:rPr lang="en-US" dirty="0" err="1" smtClean="0"/>
              <a:t>emocionale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psikologjike</a:t>
            </a:r>
            <a:r>
              <a:rPr lang="en-US" dirty="0" smtClean="0"/>
              <a:t>, </a:t>
            </a:r>
            <a:r>
              <a:rPr lang="en-US" dirty="0" err="1" smtClean="0"/>
              <a:t>rritje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ndjerit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, </a:t>
            </a:r>
            <a:r>
              <a:rPr lang="en-US" dirty="0" err="1" smtClean="0"/>
              <a:t>shtrëngim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nofullave</a:t>
            </a:r>
            <a:r>
              <a:rPr lang="en-US" dirty="0" smtClean="0"/>
              <a:t>, </a:t>
            </a:r>
            <a:r>
              <a:rPr lang="en-US" dirty="0" err="1" smtClean="0"/>
              <a:t>djersitje</a:t>
            </a:r>
            <a:r>
              <a:rPr lang="en-US" dirty="0" smtClean="0"/>
              <a:t>, </a:t>
            </a:r>
            <a:r>
              <a:rPr lang="en-US" dirty="0" err="1" smtClean="0"/>
              <a:t>panik</a:t>
            </a:r>
            <a:r>
              <a:rPr lang="en-US" dirty="0" smtClean="0"/>
              <a:t>, </a:t>
            </a:r>
            <a:r>
              <a:rPr lang="en-US" dirty="0" err="1" smtClean="0"/>
              <a:t>paranojë</a:t>
            </a:r>
            <a:r>
              <a:rPr lang="en-US" dirty="0" smtClean="0"/>
              <a:t>, </a:t>
            </a:r>
            <a:r>
              <a:rPr lang="en-US" dirty="0" err="1" smtClean="0"/>
              <a:t>humbje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kontaktit</a:t>
            </a:r>
            <a:r>
              <a:rPr lang="en-US" dirty="0" smtClean="0"/>
              <a:t> me </a:t>
            </a:r>
            <a:r>
              <a:rPr lang="en-US" dirty="0" err="1" smtClean="0"/>
              <a:t>realitetin</a:t>
            </a:r>
            <a:r>
              <a:rPr lang="en-US" dirty="0" smtClean="0"/>
              <a:t>, </a:t>
            </a:r>
            <a:r>
              <a:rPr lang="en-US" dirty="0" err="1" smtClean="0"/>
              <a:t>sjellje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çuditshme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paarsyeshme</a:t>
            </a:r>
            <a:r>
              <a:rPr lang="en-US" dirty="0" smtClean="0"/>
              <a:t>, </a:t>
            </a:r>
            <a:r>
              <a:rPr lang="en-US" dirty="0" err="1" smtClean="0"/>
              <a:t>dhimbje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stomak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përzierje.Meqënëse</a:t>
            </a:r>
            <a:r>
              <a:rPr lang="en-US" dirty="0" smtClean="0"/>
              <a:t> </a:t>
            </a:r>
            <a:r>
              <a:rPr lang="en-US" dirty="0" err="1" smtClean="0"/>
              <a:t>efektet</a:t>
            </a:r>
            <a:r>
              <a:rPr lang="en-US" dirty="0" smtClean="0"/>
              <a:t> e </a:t>
            </a:r>
            <a:r>
              <a:rPr lang="en-US" dirty="0" err="1" smtClean="0"/>
              <a:t>haluçinogjenëve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pamundur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parashikohet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ndikojnë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njeri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961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Përse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përdorin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drogat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njerëzit</a:t>
            </a:r>
            <a:r>
              <a:rPr lang="en-US" sz="4500" b="1" dirty="0" smtClean="0"/>
              <a:t>?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err="1" smtClean="0"/>
              <a:t>Nuk</a:t>
            </a:r>
            <a:r>
              <a:rPr lang="en-US" sz="2800" dirty="0" smtClean="0"/>
              <a:t> </a:t>
            </a:r>
            <a:r>
              <a:rPr lang="en-US" sz="2800" dirty="0" smtClean="0"/>
              <a:t>ka </a:t>
            </a:r>
            <a:r>
              <a:rPr lang="en-US" sz="2800" dirty="0" err="1" smtClean="0"/>
              <a:t>asnjë</a:t>
            </a:r>
            <a:r>
              <a:rPr lang="en-US" sz="2800" dirty="0" smtClean="0"/>
              <a:t> </a:t>
            </a:r>
            <a:r>
              <a:rPr lang="en-US" sz="2800" dirty="0" err="1" smtClean="0"/>
              <a:t>arsye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caktuar</a:t>
            </a:r>
            <a:r>
              <a:rPr lang="en-US" sz="2800" dirty="0" smtClean="0"/>
              <a:t>. </a:t>
            </a:r>
            <a:r>
              <a:rPr lang="en-US" sz="2800" dirty="0" err="1" smtClean="0"/>
              <a:t>Shumica</a:t>
            </a:r>
            <a:r>
              <a:rPr lang="en-US" sz="2800" dirty="0" smtClean="0"/>
              <a:t> e </a:t>
            </a:r>
            <a:r>
              <a:rPr lang="en-US" sz="2800" dirty="0" err="1" smtClean="0"/>
              <a:t>njerëzve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përdorin</a:t>
            </a:r>
            <a:r>
              <a:rPr lang="en-US" sz="2800" dirty="0" smtClean="0"/>
              <a:t> </a:t>
            </a:r>
            <a:r>
              <a:rPr lang="en-US" sz="2800" dirty="0" err="1" smtClean="0"/>
              <a:t>drogat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ndryshuar</a:t>
            </a:r>
            <a:r>
              <a:rPr lang="en-US" sz="2800" dirty="0" smtClean="0"/>
              <a:t> </a:t>
            </a:r>
            <a:r>
              <a:rPr lang="en-US" sz="2800" dirty="0" err="1" smtClean="0"/>
              <a:t>mënyrën</a:t>
            </a:r>
            <a:r>
              <a:rPr lang="en-US" sz="2800" dirty="0" smtClean="0"/>
              <a:t> se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ndjehen</a:t>
            </a:r>
            <a:r>
              <a:rPr lang="en-US" sz="2800" dirty="0" smtClean="0"/>
              <a:t> </a:t>
            </a:r>
            <a:r>
              <a:rPr lang="en-US" sz="2800" dirty="0" err="1" smtClean="0"/>
              <a:t>sepse</a:t>
            </a:r>
            <a:r>
              <a:rPr lang="en-US" sz="2800" dirty="0" smtClean="0"/>
              <a:t> </a:t>
            </a:r>
            <a:r>
              <a:rPr lang="en-US" sz="2800" dirty="0" err="1" smtClean="0"/>
              <a:t>duan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ndjehen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mirë</a:t>
            </a:r>
            <a:r>
              <a:rPr lang="en-US" sz="2800" dirty="0" smtClean="0"/>
              <a:t> </a:t>
            </a:r>
            <a:r>
              <a:rPr lang="en-US" sz="2800" dirty="0" err="1" smtClean="0"/>
              <a:t>ose</a:t>
            </a:r>
            <a:r>
              <a:rPr lang="en-US" sz="2800" dirty="0" smtClean="0"/>
              <a:t> </a:t>
            </a:r>
            <a:r>
              <a:rPr lang="en-US" sz="2800" dirty="0" err="1" smtClean="0"/>
              <a:t>thjesht</a:t>
            </a:r>
            <a:r>
              <a:rPr lang="en-US" sz="2800" dirty="0" smtClean="0"/>
              <a:t> </a:t>
            </a:r>
            <a:r>
              <a:rPr lang="en-US" sz="2800" dirty="0" err="1" smtClean="0"/>
              <a:t>ndryshe</a:t>
            </a:r>
            <a:r>
              <a:rPr lang="en-US" sz="2800" dirty="0" smtClean="0"/>
              <a:t>. Ata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përdorin</a:t>
            </a:r>
            <a:r>
              <a:rPr lang="en-US" sz="2800" dirty="0" smtClean="0"/>
              <a:t> </a:t>
            </a:r>
            <a:r>
              <a:rPr lang="en-US" sz="2800" dirty="0" err="1" smtClean="0"/>
              <a:t>drogat</a:t>
            </a:r>
            <a:r>
              <a:rPr lang="en-US" sz="2800" dirty="0" smtClean="0"/>
              <a:t> </a:t>
            </a:r>
            <a:r>
              <a:rPr lang="en-US" sz="2800" dirty="0" err="1" smtClean="0"/>
              <a:t>sepse</a:t>
            </a:r>
            <a:r>
              <a:rPr lang="en-US" sz="2800" dirty="0" smtClean="0"/>
              <a:t> </a:t>
            </a:r>
            <a:r>
              <a:rPr lang="en-US" sz="2800" dirty="0" err="1" smtClean="0"/>
              <a:t>besojnë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dobishmërinë</a:t>
            </a:r>
            <a:r>
              <a:rPr lang="en-US" sz="2800" dirty="0" smtClean="0"/>
              <a:t> e </a:t>
            </a:r>
            <a:r>
              <a:rPr lang="en-US" sz="2800" dirty="0" err="1" smtClean="0"/>
              <a:t>tyre.Njerëzit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përdorin</a:t>
            </a:r>
            <a:r>
              <a:rPr lang="en-US" sz="2800" dirty="0" smtClean="0"/>
              <a:t> </a:t>
            </a:r>
            <a:r>
              <a:rPr lang="en-US" sz="2800" dirty="0" err="1" smtClean="0"/>
              <a:t>drogat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t’u</a:t>
            </a:r>
            <a:r>
              <a:rPr lang="en-US" sz="2800" dirty="0" smtClean="0"/>
              <a:t> </a:t>
            </a:r>
            <a:r>
              <a:rPr lang="en-US" sz="2800" dirty="0" err="1" smtClean="0"/>
              <a:t>çlodhur</a:t>
            </a:r>
            <a:r>
              <a:rPr lang="en-US" sz="2800" dirty="0" smtClean="0"/>
              <a:t>,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t’u</a:t>
            </a:r>
            <a:r>
              <a:rPr lang="en-US" sz="2800" dirty="0" smtClean="0"/>
              <a:t> </a:t>
            </a:r>
            <a:r>
              <a:rPr lang="en-US" sz="2800" dirty="0" err="1" smtClean="0"/>
              <a:t>argëtuar</a:t>
            </a:r>
            <a:r>
              <a:rPr lang="en-US" sz="2800" dirty="0" smtClean="0"/>
              <a:t>,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t’u</a:t>
            </a:r>
            <a:r>
              <a:rPr lang="en-US" sz="2800" dirty="0" smtClean="0"/>
              <a:t> </a:t>
            </a:r>
            <a:r>
              <a:rPr lang="en-US" sz="2800" dirty="0" err="1" smtClean="0"/>
              <a:t>bërë</a:t>
            </a:r>
            <a:r>
              <a:rPr lang="en-US" sz="2800" dirty="0" smtClean="0"/>
              <a:t> </a:t>
            </a:r>
            <a:r>
              <a:rPr lang="en-US" sz="2800" dirty="0" err="1" smtClean="0"/>
              <a:t>pjesë</a:t>
            </a:r>
            <a:r>
              <a:rPr lang="en-US" sz="2800" dirty="0" smtClean="0"/>
              <a:t> e </a:t>
            </a:r>
            <a:r>
              <a:rPr lang="en-US" sz="2800" dirty="0" err="1" smtClean="0"/>
              <a:t>shoqërisë</a:t>
            </a:r>
            <a:r>
              <a:rPr lang="en-US" sz="2800" dirty="0" smtClean="0"/>
              <a:t>,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shkak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kureshtjes</a:t>
            </a:r>
            <a:r>
              <a:rPr lang="en-US" sz="2800" dirty="0" smtClean="0"/>
              <a:t>, </a:t>
            </a:r>
            <a:r>
              <a:rPr lang="en-US" sz="2800" dirty="0" err="1" smtClean="0"/>
              <a:t>ose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t’i</a:t>
            </a:r>
            <a:r>
              <a:rPr lang="en-US" sz="2800" dirty="0" smtClean="0"/>
              <a:t> </a:t>
            </a:r>
            <a:r>
              <a:rPr lang="en-US" sz="2800" dirty="0" err="1" smtClean="0"/>
              <a:t>shpëtuar</a:t>
            </a:r>
            <a:r>
              <a:rPr lang="en-US" sz="2800" dirty="0" smtClean="0"/>
              <a:t> </a:t>
            </a:r>
            <a:r>
              <a:rPr lang="en-US" sz="2800" dirty="0" err="1" smtClean="0"/>
              <a:t>dhimbjes</a:t>
            </a:r>
            <a:r>
              <a:rPr lang="en-US" sz="2800" dirty="0" smtClean="0"/>
              <a:t> </a:t>
            </a:r>
            <a:r>
              <a:rPr lang="en-US" sz="2800" dirty="0" err="1" smtClean="0"/>
              <a:t>fizikedhe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psikologjike.Të</a:t>
            </a:r>
            <a:r>
              <a:rPr lang="en-US" sz="2800" dirty="0" smtClean="0"/>
              <a:t> </a:t>
            </a:r>
            <a:r>
              <a:rPr lang="en-US" sz="2800" dirty="0" err="1" smtClean="0"/>
              <a:t>rinjtë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përdorin</a:t>
            </a:r>
            <a:r>
              <a:rPr lang="en-US" sz="2800" dirty="0" smtClean="0"/>
              <a:t> </a:t>
            </a:r>
            <a:r>
              <a:rPr lang="en-US" sz="2800" dirty="0" err="1" smtClean="0"/>
              <a:t>drogat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njëjtat</a:t>
            </a:r>
            <a:r>
              <a:rPr lang="en-US" sz="2800" dirty="0" smtClean="0"/>
              <a:t> </a:t>
            </a:r>
            <a:r>
              <a:rPr lang="en-US" sz="2800" dirty="0" err="1" smtClean="0"/>
              <a:t>arsye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përdorin</a:t>
            </a:r>
            <a:r>
              <a:rPr lang="en-US" sz="2800" dirty="0" smtClean="0"/>
              <a:t> </a:t>
            </a:r>
            <a:r>
              <a:rPr lang="en-US" sz="2800" dirty="0" err="1" smtClean="0"/>
              <a:t>edhe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rriturit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:\biologji\t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199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Cilat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droga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përdoren</a:t>
            </a:r>
            <a:r>
              <a:rPr lang="en-US" sz="4500" b="1" dirty="0" smtClean="0"/>
              <a:t>?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anketim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</a:t>
            </a:r>
            <a:r>
              <a:rPr lang="en-US" dirty="0" smtClean="0"/>
              <a:t>2001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përdorimin</a:t>
            </a:r>
            <a:r>
              <a:rPr lang="en-US" dirty="0" smtClean="0"/>
              <a:t> e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personat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moshës</a:t>
            </a:r>
            <a:r>
              <a:rPr lang="en-US" dirty="0" smtClean="0"/>
              <a:t> 14 </a:t>
            </a:r>
            <a:r>
              <a:rPr lang="en-US" dirty="0" err="1" smtClean="0"/>
              <a:t>vjeç</a:t>
            </a:r>
            <a:r>
              <a:rPr lang="en-US" dirty="0" smtClean="0"/>
              <a:t> e </a:t>
            </a:r>
            <a:r>
              <a:rPr lang="en-US" dirty="0" err="1" smtClean="0"/>
              <a:t>lart</a:t>
            </a:r>
            <a:r>
              <a:rPr lang="en-US" dirty="0" smtClean="0"/>
              <a:t> ka </a:t>
            </a:r>
            <a:r>
              <a:rPr lang="en-US" dirty="0" err="1" smtClean="0"/>
              <a:t>sjellë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&gt; 90.4%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alkool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49.4%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duhan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33.1%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marijuanë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8.9%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amfitamina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7.6%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haluçinogjenë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6.1%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ekstazi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6.0%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medikamente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dhimbjet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&gt; 3.2%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qetësues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4.4 %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kokainë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smtClean="0"/>
              <a:t>2.6%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thithës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1.6 %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heroinë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0.3%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steroide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7437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Droga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dhe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të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rinjtë</a:t>
            </a:r>
            <a:r>
              <a:rPr lang="en-US" sz="4500" b="1" dirty="0" smtClean="0"/>
              <a:t>?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njerëz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shqetësuar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mendojnë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rinjtë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rritet</a:t>
            </a:r>
            <a:r>
              <a:rPr lang="en-US" dirty="0" smtClean="0"/>
              <a:t>.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mendojnë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rinjtë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përdorin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faktet?Një</a:t>
            </a:r>
            <a:r>
              <a:rPr lang="en-US" dirty="0" smtClean="0"/>
              <a:t> </a:t>
            </a:r>
            <a:r>
              <a:rPr lang="en-US" dirty="0" err="1" smtClean="0"/>
              <a:t>anketim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vitit</a:t>
            </a:r>
            <a:r>
              <a:rPr lang="en-US" dirty="0" smtClean="0"/>
              <a:t> 2002</a:t>
            </a:r>
            <a:r>
              <a:rPr lang="en-US" baseline="30000" dirty="0" smtClean="0"/>
              <a:t>(3) </a:t>
            </a:r>
            <a:r>
              <a:rPr lang="en-US" dirty="0" smtClean="0"/>
              <a:t>me </a:t>
            </a:r>
            <a:r>
              <a:rPr lang="en-US" dirty="0" err="1" smtClean="0"/>
              <a:t>nxënësit</a:t>
            </a:r>
            <a:r>
              <a:rPr lang="en-US" dirty="0" smtClean="0"/>
              <a:t> e </a:t>
            </a:r>
            <a:r>
              <a:rPr lang="en-US" dirty="0" err="1" smtClean="0"/>
              <a:t>shkollave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mesme</a:t>
            </a:r>
            <a:r>
              <a:rPr lang="en-US" dirty="0" smtClean="0"/>
              <a:t> </a:t>
            </a:r>
            <a:r>
              <a:rPr lang="en-US" dirty="0" err="1" smtClean="0"/>
              <a:t>shqyrtoi</a:t>
            </a:r>
            <a:r>
              <a:rPr lang="en-US" dirty="0" smtClean="0"/>
              <a:t> </a:t>
            </a:r>
            <a:r>
              <a:rPr lang="en-US" dirty="0" err="1" smtClean="0"/>
              <a:t>përdorimin</a:t>
            </a:r>
            <a:r>
              <a:rPr lang="en-US" dirty="0" smtClean="0"/>
              <a:t> e </a:t>
            </a:r>
            <a:r>
              <a:rPr lang="en-US" dirty="0" err="1" smtClean="0"/>
              <a:t>drogave</a:t>
            </a:r>
            <a:r>
              <a:rPr lang="en-US" dirty="0" smtClean="0"/>
              <a:t> </a:t>
            </a:r>
            <a:r>
              <a:rPr lang="en-US" dirty="0" err="1" smtClean="0"/>
              <a:t>legale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ilegale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javës</a:t>
            </a:r>
            <a:r>
              <a:rPr lang="en-US" dirty="0" smtClean="0"/>
              <a:t>, </a:t>
            </a:r>
            <a:r>
              <a:rPr lang="en-US" dirty="0" err="1" smtClean="0"/>
              <a:t>muajit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vitit</a:t>
            </a:r>
            <a:r>
              <a:rPr lang="en-US" dirty="0" smtClean="0"/>
              <a:t> </a:t>
            </a:r>
            <a:r>
              <a:rPr lang="en-US" dirty="0" err="1" smtClean="0"/>
              <a:t>përpara</a:t>
            </a:r>
            <a:r>
              <a:rPr lang="en-US" dirty="0" smtClean="0"/>
              <a:t> </a:t>
            </a:r>
            <a:r>
              <a:rPr lang="en-US" dirty="0" err="1" smtClean="0"/>
              <a:t>ditës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anketimit</a:t>
            </a:r>
            <a:r>
              <a:rPr lang="en-US" dirty="0" smtClean="0"/>
              <a:t>.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anketimi</a:t>
            </a:r>
            <a:r>
              <a:rPr lang="en-US" dirty="0" smtClean="0"/>
              <a:t> </a:t>
            </a:r>
            <a:r>
              <a:rPr lang="en-US" dirty="0" err="1" smtClean="0"/>
              <a:t>shqyrtoi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nxënës</a:t>
            </a:r>
            <a:r>
              <a:rPr lang="en-US" dirty="0" smtClean="0"/>
              <a:t>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jetën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anketimit</a:t>
            </a:r>
            <a:r>
              <a:rPr lang="en-US" dirty="0" smtClean="0"/>
              <a:t>,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nxënësit</a:t>
            </a:r>
            <a:r>
              <a:rPr lang="en-US" dirty="0" smtClean="0"/>
              <a:t> e </a:t>
            </a:r>
            <a:r>
              <a:rPr lang="en-US" dirty="0" err="1" smtClean="0"/>
              <a:t>anketuar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&gt; 25%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kanabis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11%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ilegale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4.5%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ekstazi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2.8% </a:t>
            </a:r>
            <a:r>
              <a:rPr lang="en-US" dirty="0" err="1" smtClean="0"/>
              <a:t>kishin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opiume</a:t>
            </a:r>
            <a:r>
              <a:rPr lang="en-US" dirty="0" smtClean="0"/>
              <a:t> (</a:t>
            </a:r>
            <a:r>
              <a:rPr lang="en-US" dirty="0" err="1" smtClean="0"/>
              <a:t>përfshi</a:t>
            </a:r>
            <a:r>
              <a:rPr lang="en-US" dirty="0" smtClean="0"/>
              <a:t> </a:t>
            </a:r>
            <a:r>
              <a:rPr lang="en-US" dirty="0" err="1" smtClean="0"/>
              <a:t>këtu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heroinë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morfinë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Përdorimi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drogës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shoqërinë</a:t>
            </a:r>
            <a:r>
              <a:rPr lang="en-US" b="1" dirty="0" smtClean="0"/>
              <a:t> </a:t>
            </a:r>
            <a:r>
              <a:rPr lang="en-US" b="1" dirty="0" err="1" smtClean="0"/>
              <a:t>tonë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gjitha</a:t>
            </a:r>
            <a:r>
              <a:rPr lang="en-US" sz="2800" dirty="0" smtClean="0"/>
              <a:t> </a:t>
            </a:r>
            <a:r>
              <a:rPr lang="en-US" sz="2800" dirty="0" err="1" smtClean="0"/>
              <a:t>drogat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përdoren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Shqiperi</a:t>
            </a:r>
            <a:r>
              <a:rPr lang="en-US" sz="2800" dirty="0" smtClean="0"/>
              <a:t>, </a:t>
            </a:r>
            <a:r>
              <a:rPr lang="en-US" sz="2800" dirty="0" err="1" smtClean="0"/>
              <a:t>ato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përdorurat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 </a:t>
            </a:r>
            <a:r>
              <a:rPr lang="en-US" sz="2800" dirty="0" err="1" smtClean="0"/>
              <a:t>drogat</a:t>
            </a:r>
            <a:r>
              <a:rPr lang="en-US" sz="2800" dirty="0" smtClean="0"/>
              <a:t> </a:t>
            </a:r>
            <a:r>
              <a:rPr lang="en-US" sz="2800" dirty="0" err="1" smtClean="0"/>
              <a:t>legale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alkooli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duhani.Përdorimi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drogës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ndahet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pesë</a:t>
            </a:r>
            <a:r>
              <a:rPr lang="en-US" sz="2800" dirty="0" smtClean="0"/>
              <a:t> </a:t>
            </a:r>
            <a:r>
              <a:rPr lang="en-US" sz="2800" dirty="0" err="1" smtClean="0"/>
              <a:t>grupe</a:t>
            </a:r>
            <a:r>
              <a:rPr lang="en-US" sz="2800" dirty="0" smtClean="0"/>
              <a:t> me </a:t>
            </a:r>
            <a:r>
              <a:rPr lang="en-US" sz="2800" dirty="0" err="1" smtClean="0"/>
              <a:t>shumicën</a:t>
            </a:r>
            <a:r>
              <a:rPr lang="en-US" sz="2800" dirty="0" smtClean="0"/>
              <a:t> e </a:t>
            </a:r>
            <a:r>
              <a:rPr lang="en-US" sz="2800" dirty="0" err="1" smtClean="0"/>
              <a:t>përdoruesve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kategoritë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eksperimentuese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argëtuese</a:t>
            </a:r>
            <a:r>
              <a:rPr lang="en-US" sz="2800" dirty="0" smtClean="0"/>
              <a:t>. </a:t>
            </a:r>
            <a:r>
              <a:rPr lang="en-US" sz="2800" dirty="0" err="1" smtClean="0"/>
              <a:t>Dëmet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sjell</a:t>
            </a:r>
            <a:r>
              <a:rPr lang="en-US" sz="2800" dirty="0" smtClean="0"/>
              <a:t> </a:t>
            </a:r>
            <a:r>
              <a:rPr lang="en-US" sz="2800" dirty="0" err="1" smtClean="0"/>
              <a:t>droga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shfaqen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çdo</a:t>
            </a:r>
            <a:r>
              <a:rPr lang="en-US" sz="2800" dirty="0" smtClean="0"/>
              <a:t> </a:t>
            </a:r>
            <a:r>
              <a:rPr lang="en-US" sz="2800" dirty="0" err="1" smtClean="0"/>
              <a:t>kohë</a:t>
            </a:r>
            <a:r>
              <a:rPr lang="en-US" sz="2800" dirty="0" smtClean="0"/>
              <a:t> </a:t>
            </a:r>
            <a:r>
              <a:rPr lang="en-US" sz="2800" dirty="0" err="1" smtClean="0"/>
              <a:t>pavarësisht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sasia</a:t>
            </a:r>
            <a:r>
              <a:rPr lang="en-US" sz="2800" dirty="0" smtClean="0"/>
              <a:t> e </a:t>
            </a:r>
            <a:r>
              <a:rPr lang="en-US" sz="2800" dirty="0" err="1" smtClean="0"/>
              <a:t>përdorimit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Cilat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janë</a:t>
            </a:r>
            <a:r>
              <a:rPr lang="en-US" sz="3600" b="1" dirty="0" smtClean="0"/>
              <a:t> 5 </a:t>
            </a:r>
            <a:r>
              <a:rPr lang="en-US" sz="3600" b="1" dirty="0" err="1" smtClean="0"/>
              <a:t>kategoritë</a:t>
            </a:r>
            <a:r>
              <a:rPr lang="en-US" sz="3600" b="1" dirty="0" smtClean="0"/>
              <a:t> e </a:t>
            </a:r>
            <a:r>
              <a:rPr lang="en-US" sz="3600" b="1" dirty="0" err="1" smtClean="0"/>
              <a:t>përdorimit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drogës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1</a:t>
            </a:r>
            <a:r>
              <a:rPr lang="en-US" sz="4400" dirty="0" smtClean="0"/>
              <a:t>-</a:t>
            </a:r>
            <a:r>
              <a:rPr lang="en-US" sz="3600" dirty="0" smtClean="0"/>
              <a:t>Përdorimi </a:t>
            </a:r>
            <a:r>
              <a:rPr lang="en-US" sz="3600" dirty="0" err="1" smtClean="0"/>
              <a:t>eksperimental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pPr>
              <a:buNone/>
            </a:pPr>
            <a:r>
              <a:rPr lang="en-US" sz="4400" b="1" dirty="0" smtClean="0"/>
              <a:t>2</a:t>
            </a:r>
            <a:r>
              <a:rPr lang="en-US" sz="4400" dirty="0" smtClean="0"/>
              <a:t>-</a:t>
            </a:r>
            <a:r>
              <a:rPr lang="en-US" sz="3600" dirty="0" smtClean="0"/>
              <a:t>Përdorim </a:t>
            </a:r>
            <a:r>
              <a:rPr lang="en-US" sz="3600" dirty="0" err="1" smtClean="0"/>
              <a:t>argëtues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pPr>
              <a:buNone/>
            </a:pPr>
            <a:r>
              <a:rPr lang="en-US" sz="4400" b="1" dirty="0" smtClean="0"/>
              <a:t>3</a:t>
            </a:r>
            <a:r>
              <a:rPr lang="en-US" sz="4400" dirty="0" smtClean="0"/>
              <a:t>-</a:t>
            </a:r>
            <a:r>
              <a:rPr lang="en-US" sz="3600" dirty="0" smtClean="0"/>
              <a:t>Përdorim </a:t>
            </a:r>
            <a:r>
              <a:rPr lang="en-US" sz="3600" dirty="0" smtClean="0"/>
              <a:t>situate </a:t>
            </a:r>
            <a:endParaRPr lang="en-US" sz="3600" dirty="0" smtClean="0"/>
          </a:p>
          <a:p>
            <a:pPr>
              <a:buNone/>
            </a:pPr>
            <a:r>
              <a:rPr lang="en-US" sz="4400" b="1" dirty="0" smtClean="0"/>
              <a:t>4</a:t>
            </a:r>
            <a:r>
              <a:rPr lang="en-US" sz="4400" dirty="0" smtClean="0"/>
              <a:t>-</a:t>
            </a:r>
            <a:r>
              <a:rPr lang="en-US" sz="3600" dirty="0" smtClean="0"/>
              <a:t>Përdorim </a:t>
            </a:r>
            <a:r>
              <a:rPr lang="en-US" sz="3600" dirty="0" err="1" smtClean="0"/>
              <a:t>intensiv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pPr>
              <a:buNone/>
            </a:pPr>
            <a:r>
              <a:rPr lang="en-US" sz="4400" b="1" dirty="0" smtClean="0"/>
              <a:t>5</a:t>
            </a:r>
            <a:r>
              <a:rPr lang="en-US" sz="4400" dirty="0" smtClean="0"/>
              <a:t>-</a:t>
            </a:r>
            <a:r>
              <a:rPr lang="en-US" sz="3600" dirty="0" smtClean="0"/>
              <a:t>Përdorim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varur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Çfarë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është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varësia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nga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droga</a:t>
            </a:r>
            <a:r>
              <a:rPr lang="en-US" sz="4500" b="1" dirty="0" smtClean="0"/>
              <a:t>?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err="1" smtClean="0"/>
              <a:t>Varësia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droga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jetë</a:t>
            </a:r>
            <a:r>
              <a:rPr lang="en-US" sz="2800" dirty="0" smtClean="0"/>
              <a:t> </a:t>
            </a:r>
            <a:r>
              <a:rPr lang="en-US" sz="2800" dirty="0" err="1" smtClean="0"/>
              <a:t>fizikeosepsikologjike.Një</a:t>
            </a:r>
            <a:r>
              <a:rPr lang="en-US" sz="2800" dirty="0" smtClean="0"/>
              <a:t> </a:t>
            </a:r>
            <a:r>
              <a:rPr lang="en-US" sz="2800" dirty="0" smtClean="0"/>
              <a:t>person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varet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droga</a:t>
            </a:r>
            <a:r>
              <a:rPr lang="en-US" sz="2800" dirty="0" smtClean="0"/>
              <a:t> </a:t>
            </a:r>
            <a:r>
              <a:rPr lang="en-US" sz="2800" dirty="0" err="1" smtClean="0"/>
              <a:t>fizikisht,zakonishtzhvillonnjëlloj</a:t>
            </a:r>
            <a:r>
              <a:rPr lang="en-US" sz="2800" dirty="0" smtClean="0"/>
              <a:t> tolerance </a:t>
            </a:r>
            <a:r>
              <a:rPr lang="en-US" sz="2800" dirty="0" err="1" smtClean="0"/>
              <a:t>ndaj</a:t>
            </a:r>
            <a:r>
              <a:rPr lang="en-US" sz="2800" dirty="0" smtClean="0"/>
              <a:t> </a:t>
            </a:r>
            <a:r>
              <a:rPr lang="en-US" sz="2800" dirty="0" err="1" smtClean="0"/>
              <a:t>saj</a:t>
            </a:r>
            <a:r>
              <a:rPr lang="en-US" sz="2800" dirty="0" smtClean="0"/>
              <a:t>. </a:t>
            </a:r>
            <a:r>
              <a:rPr lang="en-US" sz="2800" dirty="0" err="1" smtClean="0"/>
              <a:t>Kjo</a:t>
            </a:r>
            <a:r>
              <a:rPr lang="en-US" sz="2800" dirty="0" smtClean="0"/>
              <a:t> do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thotë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marrë</a:t>
            </a:r>
            <a:r>
              <a:rPr lang="en-US" sz="2800" dirty="0" smtClean="0"/>
              <a:t> </a:t>
            </a:r>
            <a:r>
              <a:rPr lang="en-US" sz="2800" dirty="0" err="1" smtClean="0"/>
              <a:t>efektin</a:t>
            </a:r>
            <a:r>
              <a:rPr lang="en-US" sz="2800" dirty="0" smtClean="0"/>
              <a:t> e </a:t>
            </a:r>
            <a:r>
              <a:rPr lang="en-US" sz="2800" dirty="0" err="1" smtClean="0"/>
              <a:t>duhur</a:t>
            </a:r>
            <a:r>
              <a:rPr lang="en-US" sz="2800" dirty="0" smtClean="0"/>
              <a:t>, </a:t>
            </a:r>
            <a:r>
              <a:rPr lang="en-US" sz="2800" dirty="0" err="1" smtClean="0"/>
              <a:t>përdoruesi</a:t>
            </a:r>
            <a:r>
              <a:rPr lang="en-US" sz="2800" dirty="0" smtClean="0"/>
              <a:t> </a:t>
            </a:r>
            <a:r>
              <a:rPr lang="en-US" sz="2800" dirty="0" err="1" smtClean="0"/>
              <a:t>duhet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marrë</a:t>
            </a:r>
            <a:r>
              <a:rPr lang="en-US" sz="2800" dirty="0" smtClean="0"/>
              <a:t> </a:t>
            </a:r>
            <a:r>
              <a:rPr lang="en-US" sz="2800" dirty="0" err="1" smtClean="0"/>
              <a:t>shumë</a:t>
            </a:r>
            <a:r>
              <a:rPr lang="en-US" sz="2800" dirty="0" smtClean="0"/>
              <a:t> e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shumë</a:t>
            </a:r>
            <a:r>
              <a:rPr lang="en-US" sz="2800" dirty="0" smtClean="0"/>
              <a:t> </a:t>
            </a:r>
            <a:r>
              <a:rPr lang="en-US" sz="2800" dirty="0" err="1" smtClean="0"/>
              <a:t>drogë</a:t>
            </a:r>
            <a:r>
              <a:rPr lang="en-US" sz="2800" dirty="0" smtClean="0"/>
              <a:t>. </a:t>
            </a:r>
            <a:r>
              <a:rPr lang="en-US" sz="2800" dirty="0" err="1" smtClean="0"/>
              <a:t>Një</a:t>
            </a:r>
            <a:r>
              <a:rPr lang="en-US" sz="2800" dirty="0" smtClean="0"/>
              <a:t> person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varur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droga</a:t>
            </a:r>
            <a:r>
              <a:rPr lang="en-US" sz="2800" dirty="0" smtClean="0"/>
              <a:t> </a:t>
            </a:r>
            <a:r>
              <a:rPr lang="en-US" sz="2800" dirty="0" err="1" smtClean="0"/>
              <a:t>fizikisht</a:t>
            </a:r>
            <a:r>
              <a:rPr lang="en-US" sz="2800" dirty="0" smtClean="0"/>
              <a:t> </a:t>
            </a:r>
            <a:r>
              <a:rPr lang="en-US" sz="2800" dirty="0" err="1" smtClean="0"/>
              <a:t>është</a:t>
            </a:r>
            <a:r>
              <a:rPr lang="en-US" sz="2800" dirty="0" smtClean="0"/>
              <a:t> </a:t>
            </a:r>
            <a:r>
              <a:rPr lang="en-US" sz="2800" dirty="0" err="1" smtClean="0"/>
              <a:t>mësuar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funksionojë</a:t>
            </a:r>
            <a:r>
              <a:rPr lang="en-US" sz="2800" dirty="0" smtClean="0"/>
              <a:t> </a:t>
            </a:r>
            <a:r>
              <a:rPr lang="en-US" sz="2800" dirty="0" smtClean="0"/>
              <a:t>me </a:t>
            </a:r>
            <a:r>
              <a:rPr lang="en-US" sz="2800" dirty="0" err="1" smtClean="0"/>
              <a:t>drogë.Një</a:t>
            </a:r>
            <a:r>
              <a:rPr lang="en-US" sz="2800" dirty="0" smtClean="0"/>
              <a:t> </a:t>
            </a:r>
            <a:r>
              <a:rPr lang="en-US" sz="2800" dirty="0" smtClean="0"/>
              <a:t>person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varet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droga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psikologjikisht</a:t>
            </a:r>
            <a:r>
              <a:rPr lang="en-US" sz="2800" dirty="0" smtClean="0"/>
              <a:t>, </a:t>
            </a:r>
            <a:r>
              <a:rPr lang="en-US" sz="2800" dirty="0" err="1" smtClean="0"/>
              <a:t>mendon</a:t>
            </a:r>
            <a:r>
              <a:rPr lang="en-US" sz="2800" dirty="0" smtClean="0"/>
              <a:t> se </a:t>
            </a:r>
            <a:r>
              <a:rPr lang="en-US" sz="2800" dirty="0" err="1" smtClean="0"/>
              <a:t>nuk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funksionojë</a:t>
            </a:r>
            <a:r>
              <a:rPr lang="en-US" sz="2800" dirty="0" smtClean="0"/>
              <a:t> </a:t>
            </a:r>
            <a:r>
              <a:rPr lang="en-US" sz="2800" dirty="0" err="1" smtClean="0"/>
              <a:t>siç</a:t>
            </a:r>
            <a:r>
              <a:rPr lang="en-US" sz="2800" dirty="0" smtClean="0"/>
              <a:t> </a:t>
            </a:r>
            <a:r>
              <a:rPr lang="en-US" sz="2800" dirty="0" err="1" smtClean="0"/>
              <a:t>duhet</a:t>
            </a:r>
            <a:r>
              <a:rPr lang="en-US" sz="2800" dirty="0" smtClean="0"/>
              <a:t> </a:t>
            </a:r>
            <a:r>
              <a:rPr lang="en-US" sz="2800" dirty="0" err="1" smtClean="0"/>
              <a:t>apo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arrijë</a:t>
            </a:r>
            <a:r>
              <a:rPr lang="en-US" sz="2800" dirty="0" smtClean="0"/>
              <a:t> </a:t>
            </a:r>
            <a:r>
              <a:rPr lang="en-US" sz="2800" dirty="0" err="1" smtClean="0"/>
              <a:t>kënaqësi</a:t>
            </a:r>
            <a:r>
              <a:rPr lang="en-US" sz="2800" dirty="0" smtClean="0"/>
              <a:t> </a:t>
            </a:r>
            <a:r>
              <a:rPr lang="en-US" sz="2800" dirty="0" err="1" smtClean="0"/>
              <a:t>emocionale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:\biologji\u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Çfarë</a:t>
            </a:r>
            <a:r>
              <a:rPr lang="en-US" b="1" dirty="0" smtClean="0"/>
              <a:t> </a:t>
            </a:r>
            <a:r>
              <a:rPr lang="en-US" b="1" dirty="0" err="1" smtClean="0"/>
              <a:t>është</a:t>
            </a:r>
            <a:r>
              <a:rPr lang="en-US" b="1" dirty="0" smtClean="0"/>
              <a:t> </a:t>
            </a:r>
            <a:r>
              <a:rPr lang="en-US" b="1" dirty="0" err="1" smtClean="0"/>
              <a:t>droga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  </a:t>
            </a:r>
          </a:p>
          <a:p>
            <a:pPr>
              <a:buNone/>
            </a:pPr>
            <a:r>
              <a:rPr lang="en-US" sz="4000" b="1" dirty="0" smtClean="0"/>
              <a:t> </a:t>
            </a:r>
            <a:r>
              <a:rPr lang="en-US" sz="4000" b="1" dirty="0" smtClean="0"/>
              <a:t> </a:t>
            </a:r>
            <a:r>
              <a:rPr lang="en-US" sz="4400" b="1" dirty="0" err="1" smtClean="0"/>
              <a:t>Droga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është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një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substancë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që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sjell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ndryshime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fizike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dhe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psikologjike.Droga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mund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të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jetë</a:t>
            </a:r>
            <a:r>
              <a:rPr lang="en-US" sz="4400" b="1" dirty="0" smtClean="0"/>
              <a:t> e </a:t>
            </a:r>
            <a:r>
              <a:rPr lang="en-US" sz="4400" b="1" dirty="0" err="1" smtClean="0"/>
              <a:t>ngurtë</a:t>
            </a:r>
            <a:r>
              <a:rPr lang="en-US" sz="4400" b="1" dirty="0" smtClean="0"/>
              <a:t> (‘</a:t>
            </a:r>
            <a:r>
              <a:rPr lang="en-US" sz="4400" b="1" dirty="0" err="1" smtClean="0"/>
              <a:t>khat</a:t>
            </a:r>
            <a:r>
              <a:rPr lang="en-US" sz="4400" b="1" dirty="0" smtClean="0"/>
              <a:t>’), e </a:t>
            </a:r>
            <a:r>
              <a:rPr lang="en-US" sz="4400" b="1" dirty="0" err="1" smtClean="0"/>
              <a:t>lëngshme</a:t>
            </a:r>
            <a:r>
              <a:rPr lang="en-US" sz="4400" b="1" dirty="0" smtClean="0"/>
              <a:t> (</a:t>
            </a:r>
            <a:r>
              <a:rPr lang="en-US" sz="4400" b="1" dirty="0" err="1" smtClean="0"/>
              <a:t>alkooli</a:t>
            </a:r>
            <a:r>
              <a:rPr lang="en-US" sz="4400" b="1" dirty="0" smtClean="0"/>
              <a:t>) </a:t>
            </a:r>
            <a:r>
              <a:rPr lang="en-US" sz="4400" b="1" dirty="0" err="1" smtClean="0"/>
              <a:t>ose</a:t>
            </a:r>
            <a:r>
              <a:rPr lang="en-US" sz="4400" b="1" dirty="0" smtClean="0"/>
              <a:t> e </a:t>
            </a:r>
            <a:r>
              <a:rPr lang="en-US" sz="4400" b="1" dirty="0" err="1" smtClean="0"/>
              <a:t>gaztë</a:t>
            </a:r>
            <a:r>
              <a:rPr lang="en-US" sz="4400" b="1" dirty="0" smtClean="0"/>
              <a:t> (</a:t>
            </a:r>
            <a:r>
              <a:rPr lang="en-US" sz="4400" b="1" dirty="0" err="1" smtClean="0"/>
              <a:t>thithësit</a:t>
            </a:r>
            <a:r>
              <a:rPr lang="en-US" sz="4400" b="1" dirty="0" smtClean="0"/>
              <a:t>).</a:t>
            </a:r>
            <a:endParaRPr lang="en-US" sz="4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Kurimi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nga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droga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smtClean="0"/>
              <a:t>ka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kurë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vetme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përdorimin</a:t>
            </a:r>
            <a:r>
              <a:rPr lang="en-US" dirty="0" smtClean="0"/>
              <a:t> e </a:t>
            </a:r>
            <a:r>
              <a:rPr lang="en-US" dirty="0" err="1" smtClean="0"/>
              <a:t>drogës</a:t>
            </a:r>
            <a:r>
              <a:rPr lang="en-US" dirty="0" smtClean="0"/>
              <a:t>. Ka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trajtimesh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ndryshojnë</a:t>
            </a:r>
            <a:r>
              <a:rPr lang="en-US" dirty="0" smtClean="0"/>
              <a:t> me </a:t>
            </a:r>
            <a:r>
              <a:rPr lang="en-US" dirty="0" err="1" smtClean="0"/>
              <a:t>njëra</a:t>
            </a:r>
            <a:r>
              <a:rPr lang="en-US" dirty="0" smtClean="0"/>
              <a:t> </a:t>
            </a:r>
            <a:r>
              <a:rPr lang="en-US" dirty="0" err="1" smtClean="0"/>
              <a:t>tjetrën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metodat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objektivat</a:t>
            </a:r>
            <a:r>
              <a:rPr lang="en-US" dirty="0" smtClean="0"/>
              <a:t>.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kërkojnë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përdoruesi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marrë</a:t>
            </a:r>
            <a:r>
              <a:rPr lang="en-US" dirty="0" smtClean="0"/>
              <a:t> </a:t>
            </a:r>
            <a:r>
              <a:rPr lang="en-US" dirty="0" err="1" smtClean="0"/>
              <a:t>kurrë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, </a:t>
            </a:r>
            <a:r>
              <a:rPr lang="en-US" dirty="0" err="1" smtClean="0"/>
              <a:t>kurse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duan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përdoruesi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marrë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nivele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shëndosha</a:t>
            </a:r>
            <a:r>
              <a:rPr lang="en-US" dirty="0" smtClean="0"/>
              <a:t>.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kura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këshillime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kurse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përdorin</a:t>
            </a:r>
            <a:r>
              <a:rPr lang="en-US" dirty="0" smtClean="0"/>
              <a:t> </a:t>
            </a:r>
            <a:r>
              <a:rPr lang="en-US" dirty="0" err="1" smtClean="0"/>
              <a:t>këshillime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.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kura</a:t>
            </a:r>
            <a:r>
              <a:rPr lang="en-US" dirty="0" smtClean="0"/>
              <a:t> </a:t>
            </a:r>
            <a:r>
              <a:rPr lang="en-US" dirty="0" err="1" smtClean="0"/>
              <a:t>përdorin</a:t>
            </a:r>
            <a:r>
              <a:rPr lang="en-US" dirty="0" smtClean="0"/>
              <a:t> </a:t>
            </a:r>
            <a:r>
              <a:rPr lang="en-US" dirty="0" err="1" smtClean="0"/>
              <a:t>agjentë</a:t>
            </a:r>
            <a:r>
              <a:rPr lang="en-US" dirty="0" smtClean="0"/>
              <a:t> </a:t>
            </a:r>
            <a:r>
              <a:rPr lang="en-US" dirty="0" err="1" smtClean="0"/>
              <a:t>kimikë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metadoni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buprenofilisindihmë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tërheqjen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mbajtjen</a:t>
            </a:r>
            <a:r>
              <a:rPr lang="en-US" dirty="0" smtClean="0"/>
              <a:t> e </a:t>
            </a:r>
            <a:r>
              <a:rPr lang="en-US" dirty="0" err="1" smtClean="0"/>
              <a:t>niveleve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ulëta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përdorimit.Për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me </a:t>
            </a:r>
            <a:r>
              <a:rPr lang="en-US" dirty="0" err="1" smtClean="0"/>
              <a:t>llojet</a:t>
            </a:r>
            <a:r>
              <a:rPr lang="en-US" dirty="0" smtClean="0"/>
              <a:t> e </a:t>
            </a:r>
            <a:r>
              <a:rPr lang="en-US" dirty="0" err="1" smtClean="0"/>
              <a:t>kurave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përdoruesit</a:t>
            </a:r>
            <a:r>
              <a:rPr lang="en-US" dirty="0" smtClean="0"/>
              <a:t> e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kontaktoni</a:t>
            </a:r>
            <a:r>
              <a:rPr lang="en-US" dirty="0" smtClean="0"/>
              <a:t> </a:t>
            </a:r>
            <a:r>
              <a:rPr lang="en-US" dirty="0" err="1" smtClean="0"/>
              <a:t>shërbimet</a:t>
            </a:r>
            <a:r>
              <a:rPr lang="en-US" dirty="0" smtClean="0"/>
              <a:t> e </a:t>
            </a:r>
            <a:r>
              <a:rPr lang="en-US" dirty="0" err="1" smtClean="0"/>
              <a:t>vëna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listën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fund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pamfleti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Çfarë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problemesh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shkakton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përdorimi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drogës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shqetësim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përgjithshëm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frika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person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varur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droga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“drug addict”(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varur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droga</a:t>
            </a:r>
            <a:r>
              <a:rPr lang="en-US" dirty="0" smtClean="0"/>
              <a:t>). </a:t>
            </a:r>
            <a:r>
              <a:rPr lang="en-US" dirty="0" err="1" smtClean="0"/>
              <a:t>Tregimet</a:t>
            </a:r>
            <a:r>
              <a:rPr lang="en-US" dirty="0" smtClean="0"/>
              <a:t> </a:t>
            </a:r>
            <a:r>
              <a:rPr lang="en-US" dirty="0" err="1" smtClean="0"/>
              <a:t>alarmante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dëgjojmë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me </a:t>
            </a:r>
            <a:r>
              <a:rPr lang="en-US" dirty="0" err="1" smtClean="0"/>
              <a:t>përdorimin</a:t>
            </a:r>
            <a:r>
              <a:rPr lang="en-US" dirty="0" smtClean="0"/>
              <a:t> e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japin</a:t>
            </a:r>
            <a:r>
              <a:rPr lang="en-US" dirty="0" smtClean="0"/>
              <a:t> </a:t>
            </a:r>
            <a:r>
              <a:rPr lang="en-US" dirty="0" err="1" smtClean="0"/>
              <a:t>përshtypjen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drogat</a:t>
            </a:r>
            <a:r>
              <a:rPr lang="en-US" dirty="0" smtClean="0"/>
              <a:t> </a:t>
            </a:r>
            <a:r>
              <a:rPr lang="en-US" dirty="0" err="1" smtClean="0"/>
              <a:t>ilegale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varur</a:t>
            </a:r>
            <a:r>
              <a:rPr lang="en-US" dirty="0" smtClean="0"/>
              <a:t> </a:t>
            </a:r>
            <a:r>
              <a:rPr lang="en-US" dirty="0" err="1" smtClean="0"/>
              <a:t>menjëherë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drogat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shkaktojnë</a:t>
            </a:r>
            <a:r>
              <a:rPr lang="en-US" dirty="0" smtClean="0"/>
              <a:t> </a:t>
            </a:r>
            <a:r>
              <a:rPr lang="en-US" dirty="0" err="1" smtClean="0"/>
              <a:t>dëmet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. </a:t>
            </a:r>
            <a:r>
              <a:rPr lang="en-US" dirty="0" err="1" smtClean="0"/>
              <a:t>Megjithatë</a:t>
            </a:r>
            <a:r>
              <a:rPr lang="en-US" dirty="0" smtClean="0"/>
              <a:t> </a:t>
            </a:r>
            <a:r>
              <a:rPr lang="en-US" dirty="0" err="1" smtClean="0"/>
              <a:t>asnjë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menjëhershme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përket</a:t>
            </a:r>
            <a:r>
              <a:rPr lang="en-US" dirty="0" smtClean="0"/>
              <a:t> </a:t>
            </a:r>
            <a:r>
              <a:rPr lang="en-US" dirty="0" err="1" smtClean="0"/>
              <a:t>varësisë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dëmet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shoqërisë</a:t>
            </a:r>
            <a:r>
              <a:rPr lang="en-US" dirty="0" smtClean="0"/>
              <a:t> </a:t>
            </a:r>
            <a:r>
              <a:rPr lang="en-US" dirty="0" err="1" smtClean="0"/>
              <a:t>sonë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vijnë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përdorimit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drogave</a:t>
            </a:r>
            <a:r>
              <a:rPr lang="en-US" dirty="0" smtClean="0"/>
              <a:t> </a:t>
            </a:r>
            <a:r>
              <a:rPr lang="en-US" dirty="0" err="1" smtClean="0"/>
              <a:t>legale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alkooli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duhani.Pavarësisht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droga</a:t>
            </a:r>
            <a:r>
              <a:rPr lang="en-US" dirty="0" smtClean="0"/>
              <a:t> e </a:t>
            </a:r>
            <a:r>
              <a:rPr lang="en-US" dirty="0" err="1" smtClean="0"/>
              <a:t>përdorur</a:t>
            </a:r>
            <a:r>
              <a:rPr lang="en-US" dirty="0" smtClean="0"/>
              <a:t>, </a:t>
            </a:r>
            <a:r>
              <a:rPr lang="en-US" dirty="0" err="1" smtClean="0"/>
              <a:t>drogat</a:t>
            </a:r>
            <a:r>
              <a:rPr lang="en-US" dirty="0" smtClean="0"/>
              <a:t> e </a:t>
            </a:r>
            <a:r>
              <a:rPr lang="en-US" dirty="0" err="1" smtClean="0"/>
              <a:t>dëmshme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përdoruesi</a:t>
            </a:r>
            <a:r>
              <a:rPr lang="en-US" dirty="0" smtClean="0"/>
              <a:t> e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tej</a:t>
            </a:r>
            <a:r>
              <a:rPr lang="en-US" dirty="0" smtClean="0"/>
              <a:t>. </a:t>
            </a:r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shëndeti</a:t>
            </a:r>
            <a:r>
              <a:rPr lang="en-US" dirty="0" smtClean="0"/>
              <a:t>, </a:t>
            </a:r>
            <a:r>
              <a:rPr lang="en-US" dirty="0" err="1" smtClean="0"/>
              <a:t>puna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jeta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familje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rrethin</a:t>
            </a:r>
            <a:r>
              <a:rPr lang="en-US" dirty="0" smtClean="0"/>
              <a:t> </a:t>
            </a:r>
            <a:r>
              <a:rPr lang="en-US" dirty="0" err="1" smtClean="0"/>
              <a:t>shoqëror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Ndikimi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tek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individi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/>
              <a:t>Probleme me shkollën ose punën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smtClean="0"/>
              <a:t>person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mësojë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punojë</a:t>
            </a:r>
            <a:r>
              <a:rPr lang="en-US" dirty="0" smtClean="0"/>
              <a:t>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siç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ndjehet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lodhur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nervoz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sjellë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ambient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pasigurt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punë</a:t>
            </a:r>
            <a:r>
              <a:rPr lang="en-US" dirty="0" smtClean="0"/>
              <a:t> </a:t>
            </a:r>
            <a:r>
              <a:rPr lang="en-US" dirty="0" err="1" smtClean="0"/>
              <a:t>sidomos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se </a:t>
            </a:r>
            <a:r>
              <a:rPr lang="en-US" dirty="0" err="1" smtClean="0"/>
              <a:t>përdoruesi</a:t>
            </a:r>
            <a:r>
              <a:rPr lang="en-US" dirty="0" smtClean="0"/>
              <a:t> </a:t>
            </a:r>
            <a:r>
              <a:rPr lang="en-US" dirty="0" err="1" smtClean="0"/>
              <a:t>drejton</a:t>
            </a:r>
            <a:r>
              <a:rPr lang="en-US" dirty="0" smtClean="0"/>
              <a:t> </a:t>
            </a:r>
            <a:r>
              <a:rPr lang="en-US" dirty="0" err="1" smtClean="0"/>
              <a:t>automjete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makineri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rënda</a:t>
            </a:r>
            <a:r>
              <a:rPr lang="en-US" dirty="0" smtClean="0"/>
              <a:t>. </a:t>
            </a:r>
            <a:r>
              <a:rPr lang="en-US" dirty="0" err="1" smtClean="0"/>
              <a:t>Përdoruesit</a:t>
            </a:r>
            <a:r>
              <a:rPr lang="en-US" dirty="0" smtClean="0"/>
              <a:t> e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marrin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ditë</a:t>
            </a:r>
            <a:r>
              <a:rPr lang="en-US" dirty="0" smtClean="0"/>
              <a:t> </a:t>
            </a:r>
            <a:r>
              <a:rPr lang="en-US" dirty="0" err="1" smtClean="0"/>
              <a:t>pushim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sëmunjeve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gjendje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punojnë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Aksidentet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personi</a:t>
            </a:r>
            <a:r>
              <a:rPr lang="en-US" dirty="0" smtClean="0"/>
              <a:t> duke </a:t>
            </a:r>
            <a:r>
              <a:rPr lang="en-US" dirty="0" err="1" smtClean="0"/>
              <a:t>pakësuar</a:t>
            </a:r>
            <a:r>
              <a:rPr lang="en-US" dirty="0" smtClean="0"/>
              <a:t> </a:t>
            </a:r>
            <a:r>
              <a:rPr lang="en-US" dirty="0" err="1" smtClean="0"/>
              <a:t>aftësinë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t’u</a:t>
            </a:r>
            <a:r>
              <a:rPr lang="en-US" dirty="0" smtClean="0"/>
              <a:t> </a:t>
            </a:r>
            <a:r>
              <a:rPr lang="en-US" dirty="0" err="1" smtClean="0"/>
              <a:t>përgjigjur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shpejt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situata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papritura</a:t>
            </a:r>
            <a:r>
              <a:rPr lang="en-US" dirty="0" smtClean="0"/>
              <a:t>.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aftësinë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menduarit</a:t>
            </a:r>
            <a:r>
              <a:rPr lang="en-US" dirty="0" smtClean="0"/>
              <a:t> </a:t>
            </a:r>
            <a:r>
              <a:rPr lang="en-US" dirty="0" err="1" smtClean="0"/>
              <a:t>qartë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mbajtjen</a:t>
            </a:r>
            <a:r>
              <a:rPr lang="en-US" dirty="0" smtClean="0"/>
              <a:t> e </a:t>
            </a:r>
            <a:r>
              <a:rPr lang="en-US" dirty="0" err="1" smtClean="0"/>
              <a:t>vëmendjes</a:t>
            </a:r>
            <a:r>
              <a:rPr lang="en-US" dirty="0" smtClean="0"/>
              <a:t>. </a:t>
            </a:r>
            <a:r>
              <a:rPr lang="en-US" dirty="0" err="1" smtClean="0"/>
              <a:t>Droga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shikim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dobët</a:t>
            </a:r>
            <a:r>
              <a:rPr lang="en-US" dirty="0" smtClean="0"/>
              <a:t>, </a:t>
            </a:r>
            <a:r>
              <a:rPr lang="en-US" dirty="0" err="1" smtClean="0"/>
              <a:t>ngërçe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përziera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simptoma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fizike.Këto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 smtClean="0"/>
              <a:t>rritin</a:t>
            </a:r>
            <a:r>
              <a:rPr lang="en-US" dirty="0" smtClean="0"/>
              <a:t> </a:t>
            </a:r>
            <a:r>
              <a:rPr lang="en-US" dirty="0" err="1" smtClean="0"/>
              <a:t>mundësinë</a:t>
            </a:r>
            <a:r>
              <a:rPr lang="en-US" dirty="0" smtClean="0"/>
              <a:t>  e </a:t>
            </a:r>
            <a:r>
              <a:rPr lang="en-US" dirty="0" err="1" smtClean="0"/>
              <a:t>aksidenteve</a:t>
            </a:r>
            <a:r>
              <a:rPr lang="en-US" dirty="0" smtClean="0"/>
              <a:t>  </a:t>
            </a:r>
            <a:r>
              <a:rPr lang="en-US" dirty="0" err="1" smtClean="0"/>
              <a:t>rrugore</a:t>
            </a:r>
            <a:r>
              <a:rPr lang="en-US" dirty="0" smtClean="0"/>
              <a:t>, </a:t>
            </a:r>
            <a:r>
              <a:rPr lang="en-US" dirty="0" err="1" smtClean="0"/>
              <a:t>mbytjeve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kalimin</a:t>
            </a:r>
            <a:r>
              <a:rPr lang="en-US" dirty="0" smtClean="0"/>
              <a:t> e </a:t>
            </a:r>
            <a:r>
              <a:rPr lang="en-US" dirty="0" err="1" smtClean="0"/>
              <a:t>rrugës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pasigurt</a:t>
            </a:r>
            <a:r>
              <a:rPr lang="en-US" dirty="0" smtClean="0"/>
              <a:t>.</a:t>
            </a: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Probleme</a:t>
            </a:r>
            <a:r>
              <a:rPr lang="en-US" sz="2800" b="1" dirty="0" smtClean="0"/>
              <a:t> me </a:t>
            </a:r>
            <a:r>
              <a:rPr lang="en-US" sz="2800" b="1" dirty="0" err="1" smtClean="0"/>
              <a:t>shkeljen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ligjit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Shqiperi</a:t>
            </a:r>
            <a:r>
              <a:rPr lang="en-US" sz="2800" dirty="0" smtClean="0"/>
              <a:t> ka </a:t>
            </a:r>
            <a:r>
              <a:rPr lang="en-US" sz="2800" dirty="0" err="1" smtClean="0"/>
              <a:t>ligje</a:t>
            </a:r>
            <a:r>
              <a:rPr lang="en-US" sz="2800" dirty="0" smtClean="0"/>
              <a:t> a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merren</a:t>
            </a:r>
            <a:r>
              <a:rPr lang="en-US" sz="2800" dirty="0" smtClean="0"/>
              <a:t> me </a:t>
            </a:r>
            <a:r>
              <a:rPr lang="en-US" sz="2800" dirty="0" err="1" smtClean="0"/>
              <a:t>prodhimin</a:t>
            </a:r>
            <a:r>
              <a:rPr lang="en-US" sz="2800" dirty="0" smtClean="0"/>
              <a:t>, </a:t>
            </a:r>
            <a:r>
              <a:rPr lang="en-US" sz="2800" dirty="0" err="1" smtClean="0"/>
              <a:t>mbajtjen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shpërndarjen</a:t>
            </a:r>
            <a:r>
              <a:rPr lang="en-US" sz="2800" dirty="0" smtClean="0"/>
              <a:t> e </a:t>
            </a:r>
            <a:r>
              <a:rPr lang="en-US" sz="2800" dirty="0" err="1" smtClean="0"/>
              <a:t>përdorimin</a:t>
            </a:r>
            <a:r>
              <a:rPr lang="en-US" sz="2800" dirty="0" smtClean="0"/>
              <a:t> e </a:t>
            </a:r>
            <a:r>
              <a:rPr lang="en-US" sz="2800" dirty="0" err="1" smtClean="0"/>
              <a:t>drogës</a:t>
            </a:r>
            <a:r>
              <a:rPr lang="en-US" sz="2800" dirty="0" smtClean="0"/>
              <a:t>. </a:t>
            </a:r>
            <a:r>
              <a:rPr lang="en-US" sz="2800" dirty="0" err="1" smtClean="0"/>
              <a:t>Përdorimi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drogës</a:t>
            </a:r>
            <a:r>
              <a:rPr lang="en-US" sz="2800" dirty="0" smtClean="0"/>
              <a:t> </a:t>
            </a:r>
            <a:r>
              <a:rPr lang="en-US" sz="2800" dirty="0" err="1" smtClean="0"/>
              <a:t>sjell</a:t>
            </a:r>
            <a:r>
              <a:rPr lang="en-US" sz="2800" dirty="0" smtClean="0"/>
              <a:t> </a:t>
            </a:r>
            <a:r>
              <a:rPr lang="en-US" sz="2800" dirty="0" err="1" smtClean="0"/>
              <a:t>probleme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se </a:t>
            </a:r>
            <a:r>
              <a:rPr lang="en-US" sz="2800" dirty="0" err="1" smtClean="0"/>
              <a:t>nuk</a:t>
            </a:r>
            <a:r>
              <a:rPr lang="en-US" sz="2800" dirty="0" smtClean="0"/>
              <a:t> </a:t>
            </a:r>
            <a:r>
              <a:rPr lang="en-US" sz="2800" dirty="0" err="1" smtClean="0"/>
              <a:t>respektohet</a:t>
            </a:r>
            <a:r>
              <a:rPr lang="en-US" sz="2800" dirty="0" smtClean="0"/>
              <a:t> </a:t>
            </a:r>
            <a:r>
              <a:rPr lang="en-US" sz="2800" dirty="0" err="1" smtClean="0"/>
              <a:t>ligji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sjell</a:t>
            </a:r>
            <a:r>
              <a:rPr lang="en-US" sz="2800" dirty="0" smtClean="0"/>
              <a:t> </a:t>
            </a:r>
            <a:r>
              <a:rPr lang="en-US" sz="2800" dirty="0" err="1" smtClean="0"/>
              <a:t>probleme</a:t>
            </a:r>
            <a:r>
              <a:rPr lang="en-US" sz="2800" dirty="0" smtClean="0"/>
              <a:t> </a:t>
            </a:r>
            <a:r>
              <a:rPr lang="en-US" sz="2800" dirty="0" err="1" smtClean="0"/>
              <a:t>ligjore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shembull</a:t>
            </a:r>
            <a:r>
              <a:rPr lang="en-US" sz="2800" dirty="0" smtClean="0"/>
              <a:t> </a:t>
            </a:r>
            <a:r>
              <a:rPr lang="en-US" sz="2800" dirty="0" err="1" smtClean="0"/>
              <a:t>sulme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krime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kryera</a:t>
            </a:r>
            <a:r>
              <a:rPr lang="en-US" sz="2800" dirty="0" smtClean="0"/>
              <a:t> me </a:t>
            </a:r>
            <a:r>
              <a:rPr lang="en-US" sz="2800" dirty="0" err="1" smtClean="0"/>
              <a:t>qëllimin</a:t>
            </a:r>
            <a:r>
              <a:rPr lang="en-US" sz="2800" dirty="0" smtClean="0"/>
              <a:t> e </a:t>
            </a:r>
            <a:r>
              <a:rPr lang="en-US" sz="2800" dirty="0" err="1" smtClean="0"/>
              <a:t>marrjes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hollave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vazhduar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përdorimin</a:t>
            </a:r>
            <a:r>
              <a:rPr lang="en-US" sz="2800" dirty="0" smtClean="0"/>
              <a:t> e </a:t>
            </a:r>
            <a:r>
              <a:rPr lang="en-US" sz="2800" dirty="0" err="1" smtClean="0"/>
              <a:t>drogës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b="1" dirty="0" err="1" smtClean="0"/>
              <a:t>Probleme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financiare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Kostoja</a:t>
            </a:r>
            <a:r>
              <a:rPr lang="en-US" sz="2800" dirty="0" smtClean="0"/>
              <a:t> </a:t>
            </a:r>
            <a:r>
              <a:rPr lang="en-US" sz="2800" dirty="0" smtClean="0"/>
              <a:t>e </a:t>
            </a:r>
            <a:r>
              <a:rPr lang="en-US" sz="2800" dirty="0" err="1" smtClean="0"/>
              <a:t>përdorimit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vazhdueshëm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drogës</a:t>
            </a:r>
            <a:r>
              <a:rPr lang="en-US" sz="2800" dirty="0" smtClean="0"/>
              <a:t> do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thotë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përdoruesi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mos</a:t>
            </a:r>
            <a:r>
              <a:rPr lang="en-US" sz="2800" dirty="0" smtClean="0"/>
              <a:t> </a:t>
            </a:r>
            <a:r>
              <a:rPr lang="en-US" sz="2800" dirty="0" err="1" smtClean="0"/>
              <a:t>ketë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holla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mjaftueshme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blerë</a:t>
            </a:r>
            <a:r>
              <a:rPr lang="en-US" sz="2800" dirty="0" smtClean="0"/>
              <a:t> </a:t>
            </a:r>
            <a:r>
              <a:rPr lang="en-US" sz="2800" dirty="0" err="1" smtClean="0"/>
              <a:t>ushqime</a:t>
            </a:r>
            <a:r>
              <a:rPr lang="en-US" sz="2800" dirty="0" smtClean="0"/>
              <a:t>, </a:t>
            </a:r>
            <a:r>
              <a:rPr lang="en-US" sz="2800" dirty="0" err="1" smtClean="0"/>
              <a:t>veshje</a:t>
            </a:r>
            <a:r>
              <a:rPr lang="en-US" sz="2800" dirty="0" smtClean="0"/>
              <a:t> </a:t>
            </a:r>
            <a:r>
              <a:rPr lang="en-US" sz="2800" dirty="0" err="1" smtClean="0"/>
              <a:t>ose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paguar</a:t>
            </a:r>
            <a:r>
              <a:rPr lang="en-US" sz="2800" dirty="0" smtClean="0"/>
              <a:t> </a:t>
            </a:r>
            <a:r>
              <a:rPr lang="en-US" sz="2800" dirty="0" err="1" smtClean="0"/>
              <a:t>faturat</a:t>
            </a:r>
            <a:r>
              <a:rPr lang="en-US" sz="2800" dirty="0" smtClean="0"/>
              <a:t>. </a:t>
            </a:r>
            <a:r>
              <a:rPr lang="en-US" sz="2800" dirty="0" err="1" smtClean="0"/>
              <a:t>Kjo</a:t>
            </a:r>
            <a:r>
              <a:rPr lang="en-US" sz="2800" dirty="0" smtClean="0"/>
              <a:t> </a:t>
            </a:r>
            <a:r>
              <a:rPr lang="en-US" sz="2800" dirty="0" err="1" smtClean="0"/>
              <a:t>sjell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shumë</a:t>
            </a:r>
            <a:r>
              <a:rPr lang="en-US" sz="2800" dirty="0" smtClean="0"/>
              <a:t> </a:t>
            </a:r>
            <a:r>
              <a:rPr lang="en-US" sz="2800" dirty="0" err="1" smtClean="0"/>
              <a:t>stres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familje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Probleme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shëndetësore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Duhani</a:t>
            </a:r>
            <a:r>
              <a:rPr lang="en-US" sz="2800" dirty="0" smtClean="0"/>
              <a:t>, </a:t>
            </a:r>
            <a:r>
              <a:rPr lang="en-US" sz="2800" dirty="0" err="1" smtClean="0"/>
              <a:t>alkooli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drogat</a:t>
            </a:r>
            <a:r>
              <a:rPr lang="en-US" sz="2800" dirty="0" smtClean="0"/>
              <a:t> </a:t>
            </a:r>
            <a:r>
              <a:rPr lang="en-US" sz="2800" dirty="0" err="1" smtClean="0"/>
              <a:t>ilegale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shkatojnë</a:t>
            </a:r>
            <a:r>
              <a:rPr lang="en-US" sz="2800" dirty="0" smtClean="0"/>
              <a:t> </a:t>
            </a:r>
            <a:r>
              <a:rPr lang="en-US" sz="2800" dirty="0" err="1" smtClean="0"/>
              <a:t>probleme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rënda</a:t>
            </a:r>
            <a:r>
              <a:rPr lang="en-US" sz="2800" dirty="0" smtClean="0"/>
              <a:t> </a:t>
            </a:r>
            <a:r>
              <a:rPr lang="en-US" sz="2800" dirty="0" err="1" smtClean="0"/>
              <a:t>shëndetësore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se </a:t>
            </a:r>
            <a:r>
              <a:rPr lang="en-US" sz="2800" dirty="0" err="1" smtClean="0"/>
              <a:t>përdoren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kohë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gjatë</a:t>
            </a:r>
            <a:r>
              <a:rPr lang="en-US" sz="2800" dirty="0" smtClean="0"/>
              <a:t>. </a:t>
            </a:r>
            <a:r>
              <a:rPr lang="en-US" sz="2800" dirty="0" err="1" smtClean="0"/>
              <a:t>Ngrënia</a:t>
            </a:r>
            <a:r>
              <a:rPr lang="en-US" sz="2800" dirty="0" smtClean="0"/>
              <a:t> e </a:t>
            </a:r>
            <a:r>
              <a:rPr lang="en-US" sz="2800" dirty="0" err="1" smtClean="0"/>
              <a:t>pakët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pagjumësia</a:t>
            </a:r>
            <a:r>
              <a:rPr lang="en-US" sz="2800" dirty="0" smtClean="0"/>
              <a:t>, duke </a:t>
            </a:r>
            <a:r>
              <a:rPr lang="en-US" sz="2800" dirty="0" err="1" smtClean="0"/>
              <a:t>qenë</a:t>
            </a:r>
            <a:r>
              <a:rPr lang="en-US" sz="2800" dirty="0" smtClean="0"/>
              <a:t> </a:t>
            </a:r>
            <a:r>
              <a:rPr lang="en-US" sz="2800" dirty="0" err="1" smtClean="0"/>
              <a:t>efekte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drogës</a:t>
            </a:r>
            <a:r>
              <a:rPr lang="en-US" sz="2800" dirty="0" smtClean="0"/>
              <a:t>, </a:t>
            </a:r>
            <a:r>
              <a:rPr lang="en-US" sz="2800" dirty="0" err="1" smtClean="0"/>
              <a:t>ngrenë</a:t>
            </a:r>
            <a:r>
              <a:rPr lang="en-US" sz="2800" dirty="0" smtClean="0"/>
              <a:t> </a:t>
            </a:r>
            <a:r>
              <a:rPr lang="en-US" sz="2800" dirty="0" err="1" smtClean="0"/>
              <a:t>shancet</a:t>
            </a:r>
            <a:r>
              <a:rPr lang="en-US" sz="2800" dirty="0" smtClean="0"/>
              <a:t> e </a:t>
            </a:r>
            <a:r>
              <a:rPr lang="en-US" sz="2800" dirty="0" err="1" smtClean="0"/>
              <a:t>shfaqjes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sërë</a:t>
            </a:r>
            <a:r>
              <a:rPr lang="en-US" sz="2800" dirty="0" smtClean="0"/>
              <a:t> </a:t>
            </a:r>
            <a:r>
              <a:rPr lang="en-US" sz="2800" dirty="0" err="1" smtClean="0"/>
              <a:t>ndërlikimesh</a:t>
            </a:r>
            <a:r>
              <a:rPr lang="en-US" sz="2800" dirty="0" smtClean="0"/>
              <a:t> </a:t>
            </a:r>
            <a:r>
              <a:rPr lang="en-US" sz="2800" dirty="0" err="1" smtClean="0"/>
              <a:t>shëndetësore</a:t>
            </a:r>
            <a:r>
              <a:rPr lang="en-US" sz="2800" dirty="0" smtClean="0"/>
              <a:t>. </a:t>
            </a:r>
            <a:r>
              <a:rPr lang="en-US" sz="2800" dirty="0" err="1" smtClean="0"/>
              <a:t>Personat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marrin</a:t>
            </a:r>
            <a:r>
              <a:rPr lang="en-US" sz="2800" dirty="0" smtClean="0"/>
              <a:t> </a:t>
            </a:r>
            <a:r>
              <a:rPr lang="en-US" sz="2800" dirty="0" err="1" smtClean="0"/>
              <a:t>drogë</a:t>
            </a:r>
            <a:r>
              <a:rPr lang="en-US" sz="2800" dirty="0" smtClean="0"/>
              <a:t> me </a:t>
            </a:r>
            <a:r>
              <a:rPr lang="en-US" sz="2800" dirty="0" err="1" smtClean="0"/>
              <a:t>injeksione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rrezik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marrjes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Hepatitit</a:t>
            </a:r>
            <a:r>
              <a:rPr lang="en-US" sz="2800" dirty="0" smtClean="0"/>
              <a:t> B, </a:t>
            </a:r>
            <a:r>
              <a:rPr lang="en-US" sz="2800" dirty="0" err="1" smtClean="0"/>
              <a:t>Hepatitit</a:t>
            </a:r>
            <a:r>
              <a:rPr lang="en-US" sz="2800" dirty="0" smtClean="0"/>
              <a:t> C </a:t>
            </a:r>
            <a:r>
              <a:rPr lang="en-US" sz="2800" dirty="0" err="1" smtClean="0"/>
              <a:t>dhe</a:t>
            </a:r>
            <a:r>
              <a:rPr lang="en-US" sz="2800" dirty="0" smtClean="0"/>
              <a:t> SIDË-s.</a:t>
            </a:r>
          </a:p>
          <a:p>
            <a:pPr>
              <a:buNone/>
            </a:pPr>
            <a:r>
              <a:rPr lang="en-US" sz="2800" b="1" dirty="0" err="1" smtClean="0"/>
              <a:t>Probleme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seksuale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Disa</a:t>
            </a:r>
            <a:r>
              <a:rPr lang="en-US" sz="2800" dirty="0" smtClean="0"/>
              <a:t> </a:t>
            </a:r>
            <a:r>
              <a:rPr lang="en-US" sz="2800" dirty="0" err="1" smtClean="0"/>
              <a:t>droga</a:t>
            </a:r>
            <a:r>
              <a:rPr lang="en-US" sz="2800" dirty="0" smtClean="0"/>
              <a:t> e </a:t>
            </a:r>
            <a:r>
              <a:rPr lang="en-US" sz="2800" dirty="0" err="1" smtClean="0"/>
              <a:t>bëjnë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person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ndjehet</a:t>
            </a:r>
            <a:r>
              <a:rPr lang="en-US" sz="2800" dirty="0" smtClean="0"/>
              <a:t> </a:t>
            </a:r>
            <a:r>
              <a:rPr lang="en-US" sz="2800" dirty="0" err="1" smtClean="0"/>
              <a:t>shumë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eksituar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ana</a:t>
            </a:r>
            <a:r>
              <a:rPr lang="en-US" sz="2800" dirty="0" smtClean="0"/>
              <a:t> </a:t>
            </a:r>
            <a:r>
              <a:rPr lang="en-US" sz="2800" dirty="0" err="1" smtClean="0"/>
              <a:t>seksuale</a:t>
            </a:r>
            <a:r>
              <a:rPr lang="en-US" sz="2800" dirty="0" smtClean="0"/>
              <a:t>. </a:t>
            </a:r>
            <a:r>
              <a:rPr lang="en-US" sz="2800" dirty="0" err="1" smtClean="0"/>
              <a:t>Megjithatë</a:t>
            </a:r>
            <a:r>
              <a:rPr lang="en-US" sz="2800" dirty="0" smtClean="0"/>
              <a:t> e </a:t>
            </a:r>
            <a:r>
              <a:rPr lang="en-US" sz="2800" dirty="0" err="1" smtClean="0"/>
              <a:t>njëjta</a:t>
            </a:r>
            <a:r>
              <a:rPr lang="en-US" sz="2800" dirty="0" smtClean="0"/>
              <a:t> </a:t>
            </a:r>
            <a:r>
              <a:rPr lang="en-US" sz="2800" dirty="0" err="1" smtClean="0"/>
              <a:t>drogë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shkaktojë</a:t>
            </a:r>
            <a:r>
              <a:rPr lang="en-US" sz="2800" dirty="0" smtClean="0"/>
              <a:t> </a:t>
            </a:r>
            <a:r>
              <a:rPr lang="en-US" sz="2800" dirty="0" err="1" smtClean="0"/>
              <a:t>probleme</a:t>
            </a:r>
            <a:r>
              <a:rPr lang="en-US" sz="2800" dirty="0" smtClean="0"/>
              <a:t> </a:t>
            </a:r>
            <a:r>
              <a:rPr lang="en-US" sz="2800" dirty="0" err="1" smtClean="0"/>
              <a:t>seksuale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impotenca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199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Ndikimi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në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familje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Marrëdhëniet</a:t>
            </a:r>
            <a:r>
              <a:rPr lang="en-US" b="1" dirty="0" smtClean="0"/>
              <a:t> </a:t>
            </a:r>
            <a:r>
              <a:rPr lang="en-US" b="1" dirty="0" err="1" smtClean="0"/>
              <a:t>familjare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martesore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Droga</a:t>
            </a:r>
            <a:r>
              <a:rPr lang="en-US" dirty="0" smtClean="0"/>
              <a:t> </a:t>
            </a:r>
            <a:r>
              <a:rPr lang="en-US" dirty="0" err="1" smtClean="0"/>
              <a:t>sjell</a:t>
            </a:r>
            <a:r>
              <a:rPr lang="en-US" dirty="0" smtClean="0"/>
              <a:t> </a:t>
            </a:r>
            <a:r>
              <a:rPr lang="en-US" dirty="0" err="1" smtClean="0"/>
              <a:t>konfliktemefamiljenoseshoqërinë</a:t>
            </a:r>
            <a:r>
              <a:rPr lang="en-US" dirty="0" smtClean="0"/>
              <a:t>.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shembull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se </a:t>
            </a:r>
            <a:r>
              <a:rPr lang="en-US" dirty="0" err="1" smtClean="0"/>
              <a:t>një</a:t>
            </a:r>
            <a:r>
              <a:rPr lang="en-US" dirty="0" smtClean="0"/>
              <a:t> person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mbledhje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përtypjes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‘</a:t>
            </a:r>
            <a:r>
              <a:rPr lang="en-US" dirty="0" err="1" smtClean="0"/>
              <a:t>khat</a:t>
            </a:r>
            <a:r>
              <a:rPr lang="en-US" dirty="0" smtClean="0"/>
              <a:t>’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kalon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larg</a:t>
            </a:r>
            <a:r>
              <a:rPr lang="en-US" dirty="0" smtClean="0"/>
              <a:t> </a:t>
            </a:r>
            <a:r>
              <a:rPr lang="en-US" dirty="0" err="1" smtClean="0"/>
              <a:t>familjes</a:t>
            </a:r>
            <a:r>
              <a:rPr lang="en-US" dirty="0" smtClean="0"/>
              <a:t>.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keqësohet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se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vjen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shtëpi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flenëvendqë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rrijë</a:t>
            </a:r>
            <a:r>
              <a:rPr lang="en-US" dirty="0" smtClean="0"/>
              <a:t> me </a:t>
            </a:r>
            <a:r>
              <a:rPr lang="en-US" dirty="0" err="1" smtClean="0"/>
              <a:t>familjen</a:t>
            </a:r>
            <a:r>
              <a:rPr lang="en-US" dirty="0" smtClean="0"/>
              <a:t>,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nervoz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mungesa</a:t>
            </a:r>
            <a:r>
              <a:rPr lang="en-US" dirty="0" smtClean="0"/>
              <a:t> e </a:t>
            </a:r>
            <a:r>
              <a:rPr lang="en-US" dirty="0" err="1" smtClean="0"/>
              <a:t>gjumit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ushtron</a:t>
            </a:r>
            <a:r>
              <a:rPr lang="en-US" dirty="0" smtClean="0"/>
              <a:t> </a:t>
            </a:r>
            <a:r>
              <a:rPr lang="en-US" dirty="0" err="1" smtClean="0"/>
              <a:t>dhunë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zemëruar</a:t>
            </a:r>
            <a:r>
              <a:rPr lang="en-US" dirty="0" smtClean="0"/>
              <a:t> pas </a:t>
            </a:r>
            <a:r>
              <a:rPr lang="en-US" dirty="0" err="1" smtClean="0"/>
              <a:t>mbledhjes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‘</a:t>
            </a:r>
            <a:r>
              <a:rPr lang="en-US" dirty="0" err="1" smtClean="0"/>
              <a:t>khat</a:t>
            </a:r>
            <a:r>
              <a:rPr lang="en-US" dirty="0" smtClean="0"/>
              <a:t>’. </a:t>
            </a:r>
            <a:r>
              <a:rPr lang="en-US" dirty="0" err="1" smtClean="0"/>
              <a:t>Familja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shoqëria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mërziten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shqetësohen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manipulohen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shtyhen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, </a:t>
            </a:r>
            <a:r>
              <a:rPr lang="en-US" dirty="0" err="1" smtClean="0"/>
              <a:t>prona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personi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e </a:t>
            </a:r>
            <a:r>
              <a:rPr lang="en-US" dirty="0" err="1" smtClean="0"/>
              <a:t>kupton</a:t>
            </a:r>
            <a:r>
              <a:rPr lang="en-US" dirty="0" smtClean="0"/>
              <a:t> se </a:t>
            </a:r>
            <a:r>
              <a:rPr lang="en-US" dirty="0" err="1" smtClean="0"/>
              <a:t>çfarë</a:t>
            </a:r>
            <a:r>
              <a:rPr lang="en-US" dirty="0" smtClean="0"/>
              <a:t> </a:t>
            </a:r>
            <a:r>
              <a:rPr lang="en-US" dirty="0" err="1" smtClean="0"/>
              <a:t>problemesh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sjell</a:t>
            </a:r>
            <a:r>
              <a:rPr lang="en-US" dirty="0" smtClean="0"/>
              <a:t> </a:t>
            </a:r>
            <a:r>
              <a:rPr lang="en-US" dirty="0" err="1" smtClean="0"/>
              <a:t>droga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Ndikimi</a:t>
            </a:r>
            <a:r>
              <a:rPr lang="en-US" b="1" dirty="0" smtClean="0"/>
              <a:t> </a:t>
            </a:r>
            <a:r>
              <a:rPr lang="en-US" b="1" dirty="0" err="1" smtClean="0"/>
              <a:t>tek</a:t>
            </a:r>
            <a:r>
              <a:rPr lang="en-US" b="1" dirty="0" smtClean="0"/>
              <a:t> </a:t>
            </a:r>
            <a:r>
              <a:rPr lang="en-US" b="1" dirty="0" err="1" smtClean="0"/>
              <a:t>anëtarët</a:t>
            </a:r>
            <a:r>
              <a:rPr lang="en-US" b="1" dirty="0" smtClean="0"/>
              <a:t> </a:t>
            </a:r>
            <a:r>
              <a:rPr lang="en-US" b="1" dirty="0" err="1" smtClean="0"/>
              <a:t>më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vegjël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familjes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Fëmijët</a:t>
            </a:r>
            <a:r>
              <a:rPr lang="en-US" dirty="0" smtClean="0"/>
              <a:t> </a:t>
            </a:r>
            <a:r>
              <a:rPr lang="en-US" dirty="0" err="1" smtClean="0"/>
              <a:t>marrin</a:t>
            </a:r>
            <a:r>
              <a:rPr lang="en-US" dirty="0" smtClean="0"/>
              <a:t> </a:t>
            </a:r>
            <a:r>
              <a:rPr lang="en-US" dirty="0" err="1" smtClean="0"/>
              <a:t>shembull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prindërve</a:t>
            </a:r>
            <a:r>
              <a:rPr lang="en-US" dirty="0" smtClean="0"/>
              <a:t>, </a:t>
            </a:r>
            <a:r>
              <a:rPr lang="en-US" dirty="0" err="1" smtClean="0"/>
              <a:t>gjyshërve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vëllezërve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motrave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mëdhenj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mësojnë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sjellje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mendime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drogën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familje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se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anëtar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familjes</a:t>
            </a:r>
            <a:r>
              <a:rPr lang="en-US" dirty="0" smtClean="0"/>
              <a:t>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alkool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t’u</a:t>
            </a:r>
            <a:r>
              <a:rPr lang="en-US" dirty="0" smtClean="0"/>
              <a:t> </a:t>
            </a:r>
            <a:r>
              <a:rPr lang="en-US" dirty="0" err="1" smtClean="0"/>
              <a:t>çlodhur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harruar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problem,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fëmijët</a:t>
            </a:r>
            <a:r>
              <a:rPr lang="en-US" dirty="0" smtClean="0"/>
              <a:t> do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përdorin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t’u</a:t>
            </a:r>
            <a:r>
              <a:rPr lang="en-US" dirty="0" smtClean="0"/>
              <a:t> </a:t>
            </a:r>
            <a:r>
              <a:rPr lang="en-US" dirty="0" err="1" smtClean="0"/>
              <a:t>çlodhur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zgjidhur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problem.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Drogat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dhe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shtatzënia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Nuk</a:t>
            </a:r>
            <a:r>
              <a:rPr lang="en-US" dirty="0" smtClean="0"/>
              <a:t> ka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sigurt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shtatzënisë</a:t>
            </a:r>
            <a:r>
              <a:rPr lang="en-US" dirty="0" smtClean="0"/>
              <a:t>. </a:t>
            </a:r>
            <a:r>
              <a:rPr lang="en-US" dirty="0" err="1" smtClean="0"/>
              <a:t>Shumica</a:t>
            </a:r>
            <a:r>
              <a:rPr lang="en-US" dirty="0" smtClean="0"/>
              <a:t> e</a:t>
            </a:r>
          </a:p>
          <a:p>
            <a:pPr>
              <a:buNone/>
            </a:pPr>
            <a:r>
              <a:rPr lang="en-US" dirty="0" err="1" smtClean="0"/>
              <a:t>drogave</a:t>
            </a:r>
            <a:r>
              <a:rPr lang="en-US" dirty="0" smtClean="0"/>
              <a:t> </a:t>
            </a:r>
            <a:r>
              <a:rPr lang="en-US" dirty="0" err="1" smtClean="0"/>
              <a:t>psikoaktive</a:t>
            </a:r>
            <a:r>
              <a:rPr lang="en-US" dirty="0" smtClean="0"/>
              <a:t> </a:t>
            </a:r>
            <a:r>
              <a:rPr lang="en-US" dirty="0" err="1" smtClean="0"/>
              <a:t>ndikojnë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foshnja</a:t>
            </a:r>
            <a:r>
              <a:rPr lang="en-US" dirty="0" smtClean="0"/>
              <a:t> e </a:t>
            </a:r>
            <a:r>
              <a:rPr lang="en-US" dirty="0" err="1" smtClean="0"/>
              <a:t>palindur</a:t>
            </a:r>
            <a:r>
              <a:rPr lang="en-US" dirty="0" smtClean="0"/>
              <a:t>.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shtatzënisë</a:t>
            </a:r>
            <a:r>
              <a:rPr lang="en-US" dirty="0" smtClean="0"/>
              <a:t> </a:t>
            </a:r>
            <a:r>
              <a:rPr lang="en-US" dirty="0" err="1" smtClean="0"/>
              <a:t>shkaktojnë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medikamentet</a:t>
            </a:r>
            <a:r>
              <a:rPr lang="en-US" dirty="0" smtClean="0"/>
              <a:t> </a:t>
            </a:r>
            <a:r>
              <a:rPr lang="en-US" dirty="0" smtClean="0"/>
              <a:t>me </a:t>
            </a:r>
            <a:r>
              <a:rPr lang="en-US" dirty="0" err="1" smtClean="0"/>
              <a:t>receta</a:t>
            </a:r>
            <a:r>
              <a:rPr lang="en-US" dirty="0" smtClean="0"/>
              <a:t> </a:t>
            </a:r>
            <a:r>
              <a:rPr lang="en-US" dirty="0" err="1" smtClean="0"/>
              <a:t>prandaj</a:t>
            </a:r>
            <a:r>
              <a:rPr lang="en-US" dirty="0" smtClean="0"/>
              <a:t> </a:t>
            </a:r>
            <a:r>
              <a:rPr lang="en-US" dirty="0" err="1" smtClean="0"/>
              <a:t>duket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merret</a:t>
            </a:r>
            <a:r>
              <a:rPr lang="en-US" dirty="0" smtClean="0"/>
              <a:t> </a:t>
            </a:r>
            <a:r>
              <a:rPr lang="en-US" dirty="0" err="1" smtClean="0"/>
              <a:t>këshilla</a:t>
            </a:r>
            <a:r>
              <a:rPr lang="en-US" dirty="0" smtClean="0"/>
              <a:t> </a:t>
            </a:r>
            <a:r>
              <a:rPr lang="en-US" dirty="0" err="1" smtClean="0"/>
              <a:t>mjekësore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parë.Përdorimi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rregullt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drogave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shtatzënisë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dështime</a:t>
            </a:r>
            <a:r>
              <a:rPr lang="en-US" dirty="0" smtClean="0"/>
              <a:t>, </a:t>
            </a:r>
            <a:r>
              <a:rPr lang="en-US" dirty="0" err="1" smtClean="0"/>
              <a:t>çrregullim</a:t>
            </a:r>
            <a:r>
              <a:rPr lang="en-US" dirty="0" smtClean="0"/>
              <a:t> </a:t>
            </a:r>
            <a:r>
              <a:rPr lang="en-US" dirty="0" err="1" smtClean="0"/>
              <a:t>fetusi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 smtClean="0"/>
              <a:t>ardhje</a:t>
            </a:r>
            <a:r>
              <a:rPr lang="en-US" dirty="0" smtClean="0"/>
              <a:t> </a:t>
            </a:r>
            <a:r>
              <a:rPr lang="en-US" dirty="0" err="1" smtClean="0"/>
              <a:t>tëparakohshme</a:t>
            </a:r>
            <a:r>
              <a:rPr lang="en-US" dirty="0" smtClean="0"/>
              <a:t> 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dhimbjeve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lindjes,keqformime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foshnja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 smtClean="0"/>
              <a:t>peshë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ulët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lindje</a:t>
            </a:r>
            <a:r>
              <a:rPr lang="en-US" dirty="0" smtClean="0"/>
              <a:t>, </a:t>
            </a:r>
            <a:r>
              <a:rPr lang="en-US" dirty="0" err="1" smtClean="0"/>
              <a:t>zhvillime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vonuara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fëmija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sërë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rregullimesh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tjera.Rekomandohet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gratë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shtatzënë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dëshirojnë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mbeten</a:t>
            </a:r>
            <a:r>
              <a:rPr lang="en-US" dirty="0" smtClean="0"/>
              <a:t> </a:t>
            </a:r>
            <a:r>
              <a:rPr lang="en-US" dirty="0" err="1" smtClean="0"/>
              <a:t>shtatzëna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marrin</a:t>
            </a:r>
            <a:r>
              <a:rPr lang="en-US" dirty="0" smtClean="0"/>
              <a:t> </a:t>
            </a:r>
            <a:r>
              <a:rPr lang="en-US" dirty="0" err="1" smtClean="0"/>
              <a:t>alkool</a:t>
            </a:r>
            <a:r>
              <a:rPr lang="en-US" dirty="0" smtClean="0"/>
              <a:t>, </a:t>
            </a:r>
            <a:r>
              <a:rPr lang="en-US" dirty="0" err="1" smtClean="0"/>
              <a:t>duhan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droga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tjera.Shpesh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grua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ka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e </a:t>
            </a:r>
            <a:r>
              <a:rPr lang="en-US" dirty="0" err="1" smtClean="0"/>
              <a:t>kupton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ka </a:t>
            </a:r>
            <a:r>
              <a:rPr lang="en-US" dirty="0" err="1" smtClean="0"/>
              <a:t>mbetur</a:t>
            </a:r>
            <a:r>
              <a:rPr lang="en-US" dirty="0" smtClean="0"/>
              <a:t> </a:t>
            </a:r>
            <a:r>
              <a:rPr lang="en-US" dirty="0" err="1" smtClean="0"/>
              <a:t>shtatzënë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vonë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shtatzëni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se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grua</a:t>
            </a:r>
            <a:r>
              <a:rPr lang="en-US" dirty="0" smtClean="0"/>
              <a:t>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medikamente</a:t>
            </a:r>
            <a:r>
              <a:rPr lang="en-US" dirty="0" smtClean="0"/>
              <a:t> </a:t>
            </a:r>
            <a:r>
              <a:rPr lang="en-US" dirty="0" err="1" smtClean="0"/>
              <a:t>mjekësore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bisedojë</a:t>
            </a:r>
            <a:r>
              <a:rPr lang="en-US" dirty="0" smtClean="0"/>
              <a:t> me </a:t>
            </a:r>
            <a:r>
              <a:rPr lang="en-US" dirty="0" err="1" smtClean="0"/>
              <a:t>mjekun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smtClean="0"/>
              <a:t>me</a:t>
            </a:r>
          </a:p>
          <a:p>
            <a:pPr>
              <a:buNone/>
            </a:pPr>
            <a:r>
              <a:rPr lang="en-US" dirty="0" err="1" smtClean="0"/>
              <a:t>ndonjë</a:t>
            </a:r>
            <a:r>
              <a:rPr lang="en-US" dirty="0" smtClean="0"/>
              <a:t> </a:t>
            </a:r>
            <a:r>
              <a:rPr lang="en-US" dirty="0" err="1" smtClean="0"/>
              <a:t>punonjës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shëndetësor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ka </a:t>
            </a:r>
            <a:r>
              <a:rPr lang="en-US" dirty="0" err="1" smtClean="0"/>
              <a:t>dëshirë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mbetet</a:t>
            </a:r>
            <a:r>
              <a:rPr lang="en-US" dirty="0" smtClean="0"/>
              <a:t> </a:t>
            </a:r>
            <a:r>
              <a:rPr lang="en-US" dirty="0" err="1" smtClean="0"/>
              <a:t>shtatzënë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e </a:t>
            </a:r>
            <a:r>
              <a:rPr lang="en-US" dirty="0" err="1" smtClean="0"/>
              <a:t>kupton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ka </a:t>
            </a:r>
            <a:r>
              <a:rPr lang="en-US" dirty="0" err="1" smtClean="0"/>
              <a:t>mbetur</a:t>
            </a:r>
            <a:r>
              <a:rPr lang="en-US" dirty="0" smtClean="0"/>
              <a:t> </a:t>
            </a:r>
            <a:r>
              <a:rPr lang="en-US" dirty="0" err="1" smtClean="0"/>
              <a:t>shtatzënë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biologji\y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rmAutofit/>
          </a:bodyPr>
          <a:lstStyle/>
          <a:p>
            <a:r>
              <a:rPr lang="it-IT" sz="4500" b="1" dirty="0" smtClean="0"/>
              <a:t>Droga dhe ushqimi me gji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sz="3200" dirty="0" err="1" smtClean="0"/>
              <a:t>Megjithëse</a:t>
            </a:r>
            <a:r>
              <a:rPr lang="en-US" sz="3200" dirty="0" smtClean="0"/>
              <a:t> </a:t>
            </a:r>
            <a:r>
              <a:rPr lang="en-US" sz="3200" dirty="0" err="1" smtClean="0"/>
              <a:t>disa</a:t>
            </a:r>
            <a:r>
              <a:rPr lang="en-US" sz="3200" dirty="0" smtClean="0"/>
              <a:t> </a:t>
            </a:r>
            <a:r>
              <a:rPr lang="en-US" sz="3200" dirty="0" err="1" smtClean="0"/>
              <a:t>droga</a:t>
            </a:r>
            <a:r>
              <a:rPr lang="en-US" sz="3200" dirty="0" smtClean="0"/>
              <a:t> </a:t>
            </a:r>
            <a:r>
              <a:rPr lang="en-US" sz="3200" dirty="0" err="1" smtClean="0"/>
              <a:t>kalojnë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qumështin</a:t>
            </a:r>
            <a:r>
              <a:rPr lang="en-US" sz="3200" dirty="0" smtClean="0"/>
              <a:t> e </a:t>
            </a:r>
            <a:r>
              <a:rPr lang="en-US" sz="3200" dirty="0" err="1" smtClean="0"/>
              <a:t>gjirit</a:t>
            </a:r>
            <a:r>
              <a:rPr lang="en-US" sz="3200" dirty="0" smtClean="0"/>
              <a:t>, </a:t>
            </a:r>
            <a:r>
              <a:rPr lang="en-US" sz="3200" dirty="0" err="1" smtClean="0"/>
              <a:t>përsëri</a:t>
            </a:r>
            <a:r>
              <a:rPr lang="en-US" sz="3200" dirty="0" smtClean="0"/>
              <a:t> </a:t>
            </a:r>
            <a:r>
              <a:rPr lang="en-US" sz="3200" dirty="0" err="1" smtClean="0"/>
              <a:t>ushqimi</a:t>
            </a:r>
            <a:r>
              <a:rPr lang="en-US" sz="3200" dirty="0" smtClean="0"/>
              <a:t> me </a:t>
            </a:r>
            <a:r>
              <a:rPr lang="en-US" sz="3200" dirty="0" err="1" smtClean="0"/>
              <a:t>gji</a:t>
            </a:r>
            <a:r>
              <a:rPr lang="en-US" sz="3200" dirty="0" smtClean="0"/>
              <a:t> </a:t>
            </a:r>
            <a:r>
              <a:rPr lang="en-US" sz="3200" dirty="0" err="1" smtClean="0"/>
              <a:t>është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dobishëm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është</a:t>
            </a:r>
            <a:r>
              <a:rPr lang="en-US" sz="3200" dirty="0" smtClean="0"/>
              <a:t> </a:t>
            </a:r>
            <a:r>
              <a:rPr lang="en-US" sz="3200" dirty="0" err="1" smtClean="0"/>
              <a:t>rruga</a:t>
            </a:r>
            <a:r>
              <a:rPr lang="en-US" sz="3200" dirty="0" smtClean="0"/>
              <a:t> </a:t>
            </a:r>
            <a:r>
              <a:rPr lang="en-US" sz="3200" dirty="0" err="1" smtClean="0"/>
              <a:t>më</a:t>
            </a:r>
            <a:r>
              <a:rPr lang="en-US" sz="3200" dirty="0" smtClean="0"/>
              <a:t> e </a:t>
            </a:r>
            <a:r>
              <a:rPr lang="en-US" sz="3200" dirty="0" err="1" smtClean="0"/>
              <a:t>mirë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foshnjën</a:t>
            </a:r>
            <a:r>
              <a:rPr lang="en-US" sz="3200" dirty="0" smtClean="0"/>
              <a:t>. </a:t>
            </a:r>
            <a:r>
              <a:rPr lang="en-US" sz="3200" dirty="0" err="1" smtClean="0"/>
              <a:t>Gratë</a:t>
            </a:r>
            <a:r>
              <a:rPr lang="en-US" sz="3200" dirty="0" smtClean="0"/>
              <a:t> </a:t>
            </a:r>
            <a:r>
              <a:rPr lang="en-US" sz="3200" dirty="0" err="1" smtClean="0"/>
              <a:t>që</a:t>
            </a:r>
            <a:r>
              <a:rPr lang="en-US" sz="3200" dirty="0" smtClean="0"/>
              <a:t> </a:t>
            </a:r>
            <a:r>
              <a:rPr lang="en-US" sz="3200" dirty="0" err="1" smtClean="0"/>
              <a:t>përdorin</a:t>
            </a:r>
            <a:r>
              <a:rPr lang="en-US" sz="3200" dirty="0" smtClean="0"/>
              <a:t> </a:t>
            </a:r>
            <a:r>
              <a:rPr lang="en-US" sz="3200" dirty="0" err="1" smtClean="0"/>
              <a:t>drogë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ushqejnë</a:t>
            </a:r>
            <a:r>
              <a:rPr lang="en-US" sz="3200" dirty="0" smtClean="0"/>
              <a:t> me </a:t>
            </a:r>
            <a:r>
              <a:rPr lang="en-US" sz="3200" dirty="0" err="1" smtClean="0"/>
              <a:t>gji</a:t>
            </a:r>
            <a:r>
              <a:rPr lang="en-US" sz="3200" dirty="0" smtClean="0"/>
              <a:t> </a:t>
            </a:r>
            <a:r>
              <a:rPr lang="en-US" sz="3200" dirty="0" err="1" smtClean="0"/>
              <a:t>duhet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këshillohen</a:t>
            </a:r>
            <a:r>
              <a:rPr lang="en-US" sz="3200" dirty="0" smtClean="0"/>
              <a:t> me </a:t>
            </a:r>
            <a:r>
              <a:rPr lang="en-US" sz="3200" dirty="0" err="1" smtClean="0"/>
              <a:t>mjekun</a:t>
            </a:r>
            <a:r>
              <a:rPr lang="en-US" sz="3200" dirty="0" smtClean="0"/>
              <a:t> </a:t>
            </a:r>
            <a:r>
              <a:rPr lang="en-US" sz="3200" dirty="0" err="1" smtClean="0"/>
              <a:t>ose</a:t>
            </a:r>
            <a:r>
              <a:rPr lang="en-US" sz="3200" dirty="0" smtClean="0"/>
              <a:t> </a:t>
            </a:r>
            <a:r>
              <a:rPr lang="en-US" sz="3200" dirty="0" err="1" smtClean="0"/>
              <a:t>ndonjë</a:t>
            </a:r>
            <a:r>
              <a:rPr lang="en-US" sz="3200" dirty="0" smtClean="0"/>
              <a:t> </a:t>
            </a:r>
            <a:r>
              <a:rPr lang="en-US" sz="3200" dirty="0" err="1" smtClean="0"/>
              <a:t>punonjës</a:t>
            </a:r>
            <a:r>
              <a:rPr lang="en-US" sz="3200" dirty="0" smtClean="0"/>
              <a:t> </a:t>
            </a:r>
            <a:r>
              <a:rPr lang="en-US" sz="3200" dirty="0" err="1" smtClean="0"/>
              <a:t>tjetër</a:t>
            </a:r>
            <a:r>
              <a:rPr lang="en-US" sz="3200" dirty="0" smtClean="0"/>
              <a:t> </a:t>
            </a:r>
            <a:r>
              <a:rPr lang="en-US" sz="3200" dirty="0" err="1" smtClean="0"/>
              <a:t>shëndetësor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19912"/>
          </a:xfrm>
        </p:spPr>
        <p:txBody>
          <a:bodyPr/>
          <a:lstStyle/>
          <a:p>
            <a:r>
              <a:rPr lang="en-US" b="1" dirty="0" err="1" smtClean="0"/>
              <a:t>Ndikimi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komunitet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komuniteti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shoqëria</a:t>
            </a:r>
            <a:r>
              <a:rPr lang="en-US" dirty="0" smtClean="0"/>
              <a:t> </a:t>
            </a:r>
            <a:r>
              <a:rPr lang="en-US" dirty="0" err="1" smtClean="0"/>
              <a:t>jonë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duke </a:t>
            </a:r>
            <a:r>
              <a:rPr lang="en-US" dirty="0" err="1" smtClean="0"/>
              <a:t>përfshirë</a:t>
            </a:r>
            <a:r>
              <a:rPr lang="en-US" dirty="0" smtClean="0"/>
              <a:t> </a:t>
            </a:r>
            <a:r>
              <a:rPr lang="en-US" dirty="0" err="1" smtClean="0"/>
              <a:t>krimet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plagosjet</a:t>
            </a:r>
            <a:r>
              <a:rPr lang="en-US" dirty="0" smtClean="0"/>
              <a:t> e </a:t>
            </a:r>
            <a:r>
              <a:rPr lang="en-US" dirty="0" err="1" smtClean="0"/>
              <a:t>lidhura</a:t>
            </a:r>
            <a:r>
              <a:rPr lang="en-US" dirty="0" smtClean="0"/>
              <a:t> me </a:t>
            </a:r>
            <a:r>
              <a:rPr lang="en-US" dirty="0" err="1" smtClean="0"/>
              <a:t>përdorimin</a:t>
            </a:r>
            <a:r>
              <a:rPr lang="en-US" dirty="0" smtClean="0"/>
              <a:t> e </a:t>
            </a:r>
            <a:r>
              <a:rPr lang="en-US" dirty="0" err="1" smtClean="0"/>
              <a:t>drogës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2001 </a:t>
            </a:r>
            <a:r>
              <a:rPr lang="en-US" dirty="0" err="1" smtClean="0"/>
              <a:t>Anketimi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Gjendjen</a:t>
            </a:r>
            <a:r>
              <a:rPr lang="en-US" dirty="0" smtClean="0"/>
              <a:t> </a:t>
            </a:r>
            <a:r>
              <a:rPr lang="en-US" dirty="0" err="1" smtClean="0"/>
              <a:t>Shtëpiake</a:t>
            </a:r>
            <a:r>
              <a:rPr lang="en-US" dirty="0" smtClean="0"/>
              <a:t> </a:t>
            </a:r>
            <a:r>
              <a:rPr lang="en-US" dirty="0" err="1" smtClean="0"/>
              <a:t>nxorri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përgjithshëm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viktimave</a:t>
            </a:r>
            <a:r>
              <a:rPr lang="en-US" dirty="0" smtClean="0"/>
              <a:t> (</a:t>
            </a:r>
            <a:r>
              <a:rPr lang="en-US" dirty="0" err="1" smtClean="0"/>
              <a:t>personat</a:t>
            </a:r>
            <a:r>
              <a:rPr lang="en-US" dirty="0" smtClean="0"/>
              <a:t> e </a:t>
            </a:r>
            <a:r>
              <a:rPr lang="en-US" dirty="0" err="1" smtClean="0"/>
              <a:t>moshës</a:t>
            </a:r>
            <a:r>
              <a:rPr lang="en-US" dirty="0" smtClean="0"/>
              <a:t> 14 </a:t>
            </a:r>
            <a:r>
              <a:rPr lang="en-US" dirty="0" err="1" smtClean="0"/>
              <a:t>vjeç</a:t>
            </a:r>
            <a:r>
              <a:rPr lang="en-US" dirty="0" smtClean="0"/>
              <a:t> e </a:t>
            </a:r>
            <a:r>
              <a:rPr lang="en-US" dirty="0" err="1" smtClean="0"/>
              <a:t>lart</a:t>
            </a:r>
            <a:r>
              <a:rPr lang="en-US" dirty="0" smtClean="0"/>
              <a:t>)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incidenteve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drogës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12 </a:t>
            </a:r>
            <a:r>
              <a:rPr lang="en-US" dirty="0" err="1" smtClean="0"/>
              <a:t>muajve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&gt; 30.6% (</a:t>
            </a:r>
            <a:r>
              <a:rPr lang="en-US" dirty="0" err="1" smtClean="0"/>
              <a:t>rreth</a:t>
            </a:r>
            <a:r>
              <a:rPr lang="en-US" dirty="0" smtClean="0"/>
              <a:t> 5 </a:t>
            </a:r>
            <a:r>
              <a:rPr lang="en-US" dirty="0" err="1" smtClean="0"/>
              <a:t>milion</a:t>
            </a:r>
            <a:r>
              <a:rPr lang="en-US" dirty="0" smtClean="0"/>
              <a:t> </a:t>
            </a:r>
            <a:r>
              <a:rPr lang="en-US" dirty="0" err="1" smtClean="0"/>
              <a:t>njerëz</a:t>
            </a:r>
            <a:r>
              <a:rPr lang="en-US" dirty="0" smtClean="0"/>
              <a:t>)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abuzuar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dikujt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nën</a:t>
            </a:r>
            <a:r>
              <a:rPr lang="en-US" dirty="0" smtClean="0"/>
              <a:t> </a:t>
            </a:r>
            <a:r>
              <a:rPr lang="en-US" dirty="0" err="1" smtClean="0"/>
              <a:t>efektin</a:t>
            </a:r>
            <a:r>
              <a:rPr lang="en-US" dirty="0" smtClean="0"/>
              <a:t> e </a:t>
            </a:r>
            <a:r>
              <a:rPr lang="en-US" dirty="0" err="1" smtClean="0"/>
              <a:t>alkoolit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26.5% </a:t>
            </a:r>
            <a:r>
              <a:rPr lang="en-US" dirty="0" err="1" smtClean="0"/>
              <a:t>vuanin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abuzimit</a:t>
            </a:r>
            <a:r>
              <a:rPr lang="en-US" dirty="0" smtClean="0"/>
              <a:t> </a:t>
            </a:r>
            <a:r>
              <a:rPr lang="en-US" dirty="0" err="1" smtClean="0"/>
              <a:t>gojor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4.9% </a:t>
            </a:r>
            <a:r>
              <a:rPr lang="en-US" dirty="0" err="1" smtClean="0"/>
              <a:t>vuanin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abuzimit</a:t>
            </a:r>
            <a:r>
              <a:rPr lang="en-US" dirty="0" smtClean="0"/>
              <a:t> </a:t>
            </a:r>
            <a:r>
              <a:rPr lang="en-US" dirty="0" err="1" smtClean="0"/>
              <a:t>fizik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15.1% (</a:t>
            </a:r>
            <a:r>
              <a:rPr lang="en-US" dirty="0" err="1" smtClean="0"/>
              <a:t>rreth</a:t>
            </a:r>
            <a:r>
              <a:rPr lang="en-US" dirty="0" smtClean="0"/>
              <a:t> 2.3 </a:t>
            </a:r>
            <a:r>
              <a:rPr lang="en-US" dirty="0" err="1" smtClean="0"/>
              <a:t>milion</a:t>
            </a:r>
            <a:r>
              <a:rPr lang="en-US" dirty="0" smtClean="0"/>
              <a:t> </a:t>
            </a:r>
            <a:r>
              <a:rPr lang="en-US" dirty="0" err="1" smtClean="0"/>
              <a:t>njerëz</a:t>
            </a:r>
            <a:r>
              <a:rPr lang="en-US" dirty="0" smtClean="0"/>
              <a:t>) 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abuzuar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dikujt</a:t>
            </a:r>
            <a:r>
              <a:rPr lang="en-US" dirty="0" smtClean="0"/>
              <a:t> </a:t>
            </a:r>
            <a:r>
              <a:rPr lang="en-US" dirty="0" err="1" smtClean="0"/>
              <a:t>nën</a:t>
            </a:r>
            <a:r>
              <a:rPr lang="en-US" dirty="0" smtClean="0"/>
              <a:t> </a:t>
            </a:r>
            <a:r>
              <a:rPr lang="en-US" dirty="0" err="1" smtClean="0"/>
              <a:t>efektin</a:t>
            </a:r>
            <a:r>
              <a:rPr lang="en-US" dirty="0" smtClean="0"/>
              <a:t> e </a:t>
            </a:r>
            <a:r>
              <a:rPr lang="en-US" dirty="0" err="1" smtClean="0"/>
              <a:t>drogave</a:t>
            </a:r>
            <a:r>
              <a:rPr lang="en-US" dirty="0" smtClean="0"/>
              <a:t> </a:t>
            </a:r>
            <a:r>
              <a:rPr lang="en-US" dirty="0" err="1" smtClean="0"/>
              <a:t>ilegale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11.3% </a:t>
            </a:r>
            <a:r>
              <a:rPr lang="en-US" dirty="0" err="1" smtClean="0"/>
              <a:t>vuanin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dhuna</a:t>
            </a:r>
            <a:r>
              <a:rPr lang="en-US" dirty="0" smtClean="0"/>
              <a:t> </a:t>
            </a:r>
            <a:r>
              <a:rPr lang="en-US" dirty="0" err="1" smtClean="0"/>
              <a:t>gojore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3.9% </a:t>
            </a:r>
            <a:r>
              <a:rPr lang="en-US" dirty="0" err="1" smtClean="0"/>
              <a:t>vuanin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dhuna</a:t>
            </a:r>
            <a:r>
              <a:rPr lang="en-US" dirty="0" smtClean="0"/>
              <a:t> </a:t>
            </a:r>
            <a:r>
              <a:rPr lang="en-US" dirty="0" err="1" smtClean="0"/>
              <a:t>fizike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Si </a:t>
            </a:r>
            <a:r>
              <a:rPr lang="en-US" b="1" dirty="0" err="1" smtClean="0"/>
              <a:t>klasifikohen</a:t>
            </a:r>
            <a:r>
              <a:rPr lang="en-US" b="1" dirty="0" smtClean="0"/>
              <a:t> </a:t>
            </a:r>
            <a:r>
              <a:rPr lang="en-US" b="1" dirty="0" err="1" smtClean="0"/>
              <a:t>drogat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None/>
            </a:pPr>
            <a:endParaRPr lang="en-US" sz="3000" b="1" dirty="0" smtClean="0"/>
          </a:p>
          <a:p>
            <a:pPr>
              <a:buNone/>
            </a:pPr>
            <a:r>
              <a:rPr lang="en-US" sz="3000" b="1" dirty="0" err="1" smtClean="0"/>
              <a:t>Drogat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klasifikohen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sipas</a:t>
            </a:r>
            <a:r>
              <a:rPr lang="en-US" sz="3000" b="1" dirty="0" smtClean="0"/>
              <a:t>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/>
              <a:t>&gt; </a:t>
            </a:r>
            <a:r>
              <a:rPr lang="en-US" sz="3600" dirty="0" err="1" smtClean="0"/>
              <a:t>efekteve</a:t>
            </a:r>
            <a:r>
              <a:rPr lang="en-US" sz="3600" dirty="0" smtClean="0"/>
              <a:t> </a:t>
            </a:r>
            <a:r>
              <a:rPr lang="en-US" sz="3600" dirty="0" err="1" smtClean="0"/>
              <a:t>që</a:t>
            </a:r>
            <a:r>
              <a:rPr lang="en-US" sz="3600" dirty="0" smtClean="0"/>
              <a:t> </a:t>
            </a:r>
            <a:r>
              <a:rPr lang="en-US" sz="3600" dirty="0" err="1" smtClean="0"/>
              <a:t>japin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&gt; </a:t>
            </a:r>
            <a:r>
              <a:rPr lang="en-US" sz="3600" dirty="0" err="1" smtClean="0"/>
              <a:t>në</a:t>
            </a:r>
            <a:r>
              <a:rPr lang="en-US" sz="3600" dirty="0" smtClean="0"/>
              <a:t> se </a:t>
            </a:r>
            <a:r>
              <a:rPr lang="en-US" sz="3600" dirty="0" err="1" smtClean="0"/>
              <a:t>janë</a:t>
            </a:r>
            <a:r>
              <a:rPr lang="en-US" sz="3600" dirty="0" smtClean="0"/>
              <a:t> </a:t>
            </a:r>
            <a:r>
              <a:rPr lang="en-US" sz="3600" dirty="0" err="1" smtClean="0"/>
              <a:t>legale</a:t>
            </a:r>
            <a:r>
              <a:rPr lang="en-US" sz="3600" dirty="0" smtClean="0"/>
              <a:t> </a:t>
            </a:r>
            <a:r>
              <a:rPr lang="en-US" sz="3600" dirty="0" err="1" smtClean="0"/>
              <a:t>ose</a:t>
            </a:r>
            <a:r>
              <a:rPr lang="en-US" sz="3600" dirty="0" smtClean="0"/>
              <a:t> </a:t>
            </a:r>
            <a:r>
              <a:rPr lang="en-US" sz="3600" dirty="0" err="1" smtClean="0"/>
              <a:t>ilegale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Le </a:t>
            </a:r>
            <a:r>
              <a:rPr lang="en-US" b="1" dirty="0" err="1" smtClean="0"/>
              <a:t>t’i</a:t>
            </a:r>
            <a:r>
              <a:rPr lang="en-US" b="1" dirty="0" smtClean="0"/>
              <a:t> </a:t>
            </a:r>
            <a:r>
              <a:rPr lang="en-US" b="1" dirty="0" err="1" smtClean="0"/>
              <a:t>themi</a:t>
            </a:r>
            <a:r>
              <a:rPr lang="en-US" b="1" dirty="0" smtClean="0"/>
              <a:t> </a:t>
            </a:r>
            <a:r>
              <a:rPr lang="en-US" b="1" dirty="0" err="1" smtClean="0"/>
              <a:t>stop,droges</a:t>
            </a:r>
            <a:endParaRPr lang="en-US" b="1" dirty="0"/>
          </a:p>
        </p:txBody>
      </p:sp>
      <p:pic>
        <p:nvPicPr>
          <p:cNvPr id="3077" name="Picture 5" descr="J:\biologji\tylk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J:\biologji\hy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962400"/>
            <a:ext cx="5105400" cy="2895601"/>
          </a:xfrm>
          <a:prstGeom prst="rect">
            <a:avLst/>
          </a:prstGeom>
          <a:noFill/>
        </p:spPr>
      </p:pic>
      <p:pic>
        <p:nvPicPr>
          <p:cNvPr id="4102" name="Picture 6" descr="J:\biologji\h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114800" cy="3962400"/>
          </a:xfrm>
          <a:prstGeom prst="rect">
            <a:avLst/>
          </a:prstGeom>
          <a:noFill/>
        </p:spPr>
      </p:pic>
      <p:pic>
        <p:nvPicPr>
          <p:cNvPr id="4103" name="Picture 7" descr="J:\biologji\index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0"/>
            <a:ext cx="5029201" cy="3962400"/>
          </a:xfrm>
          <a:prstGeom prst="rect">
            <a:avLst/>
          </a:prstGeom>
          <a:noFill/>
        </p:spPr>
      </p:pic>
      <p:pic>
        <p:nvPicPr>
          <p:cNvPr id="4104" name="Picture 8" descr="J:\biologji\t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962400"/>
            <a:ext cx="4114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19912"/>
          </a:xfrm>
        </p:spPr>
        <p:txBody>
          <a:bodyPr>
            <a:normAutofit/>
          </a:bodyPr>
          <a:lstStyle/>
          <a:p>
            <a:r>
              <a:rPr lang="en-US" sz="4500" b="1" dirty="0" err="1" smtClean="0"/>
              <a:t>Cilat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droga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janë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shqetësuese</a:t>
            </a:r>
            <a:r>
              <a:rPr lang="en-US" sz="4500" b="1" dirty="0" smtClean="0"/>
              <a:t>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 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komunitetin</a:t>
            </a:r>
            <a:r>
              <a:rPr lang="en-US" sz="3200" dirty="0" smtClean="0"/>
              <a:t> </a:t>
            </a:r>
            <a:r>
              <a:rPr lang="en-US" sz="3200" dirty="0" err="1" smtClean="0"/>
              <a:t>drogat</a:t>
            </a:r>
            <a:r>
              <a:rPr lang="en-US" sz="3200" dirty="0" smtClean="0"/>
              <a:t> </a:t>
            </a:r>
            <a:r>
              <a:rPr lang="en-US" sz="3200" dirty="0" err="1" smtClean="0"/>
              <a:t>më</a:t>
            </a:r>
            <a:r>
              <a:rPr lang="en-US" sz="3200" dirty="0" smtClean="0"/>
              <a:t> </a:t>
            </a:r>
            <a:r>
              <a:rPr lang="en-US" sz="3200" dirty="0" err="1" smtClean="0"/>
              <a:t>shqetësuese</a:t>
            </a:r>
            <a:r>
              <a:rPr lang="en-US" sz="3200" dirty="0" smtClean="0"/>
              <a:t> </a:t>
            </a:r>
            <a:r>
              <a:rPr lang="en-US" sz="3200" dirty="0" err="1" smtClean="0"/>
              <a:t>janë</a:t>
            </a:r>
            <a:r>
              <a:rPr lang="en-US" sz="3200" dirty="0" smtClean="0"/>
              <a:t> </a:t>
            </a:r>
            <a:r>
              <a:rPr lang="en-US" sz="3200" dirty="0" err="1" smtClean="0"/>
              <a:t>drogat</a:t>
            </a:r>
            <a:r>
              <a:rPr lang="en-US" sz="3200" dirty="0" smtClean="0"/>
              <a:t> </a:t>
            </a:r>
            <a:r>
              <a:rPr lang="en-US" sz="3200" dirty="0" err="1" smtClean="0"/>
              <a:t>psikoaktive</a:t>
            </a:r>
            <a:r>
              <a:rPr lang="en-US" sz="3200" dirty="0" smtClean="0"/>
              <a:t> </a:t>
            </a:r>
            <a:r>
              <a:rPr lang="en-US" sz="3200" dirty="0" err="1" smtClean="0"/>
              <a:t>sepse</a:t>
            </a:r>
            <a:r>
              <a:rPr lang="en-US" sz="3200" dirty="0" smtClean="0"/>
              <a:t> </a:t>
            </a:r>
            <a:r>
              <a:rPr lang="en-US" sz="3200" dirty="0" err="1" smtClean="0"/>
              <a:t>ato</a:t>
            </a:r>
            <a:r>
              <a:rPr lang="en-US" sz="3200" dirty="0" smtClean="0"/>
              <a:t> </a:t>
            </a:r>
            <a:r>
              <a:rPr lang="en-US" sz="3200" dirty="0" err="1" smtClean="0"/>
              <a:t>veprojnë</a:t>
            </a:r>
            <a:r>
              <a:rPr lang="en-US" sz="3200" dirty="0" smtClean="0"/>
              <a:t> </a:t>
            </a:r>
            <a:r>
              <a:rPr lang="en-US" sz="3200" dirty="0" err="1" smtClean="0"/>
              <a:t>mbi</a:t>
            </a:r>
            <a:r>
              <a:rPr lang="en-US" sz="3200" dirty="0" smtClean="0"/>
              <a:t> </a:t>
            </a:r>
            <a:r>
              <a:rPr lang="en-US" sz="3200" dirty="0" err="1" smtClean="0"/>
              <a:t>trurin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ndryshojnë</a:t>
            </a:r>
            <a:r>
              <a:rPr lang="en-US" sz="3200" dirty="0" smtClean="0"/>
              <a:t> </a:t>
            </a:r>
            <a:r>
              <a:rPr lang="en-US" sz="3200" dirty="0" err="1" smtClean="0"/>
              <a:t>mënyrën</a:t>
            </a:r>
            <a:r>
              <a:rPr lang="en-US" sz="3200" dirty="0" smtClean="0"/>
              <a:t> se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mendon</a:t>
            </a:r>
            <a:r>
              <a:rPr lang="en-US" sz="3200" dirty="0" smtClean="0"/>
              <a:t>, </a:t>
            </a:r>
            <a:r>
              <a:rPr lang="en-US" sz="3200" dirty="0" err="1" smtClean="0"/>
              <a:t>sillet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ndjehet</a:t>
            </a:r>
            <a:r>
              <a:rPr lang="en-US" sz="3200" dirty="0" smtClean="0"/>
              <a:t> </a:t>
            </a:r>
            <a:r>
              <a:rPr lang="en-US" sz="3200" dirty="0" err="1" smtClean="0"/>
              <a:t>individi</a:t>
            </a:r>
            <a:r>
              <a:rPr lang="en-US" sz="3200" dirty="0" smtClean="0"/>
              <a:t>. Ka </a:t>
            </a:r>
            <a:r>
              <a:rPr lang="en-US" sz="3200" dirty="0" err="1" smtClean="0"/>
              <a:t>tre</a:t>
            </a:r>
            <a:r>
              <a:rPr lang="en-US" sz="3200" dirty="0" smtClean="0"/>
              <a:t> </a:t>
            </a:r>
            <a:r>
              <a:rPr lang="en-US" sz="3200" dirty="0" err="1" smtClean="0"/>
              <a:t>lloje</a:t>
            </a:r>
            <a:r>
              <a:rPr lang="en-US" sz="3200" dirty="0" smtClean="0"/>
              <a:t> </a:t>
            </a:r>
            <a:r>
              <a:rPr lang="en-US" sz="3200" dirty="0" err="1" smtClean="0"/>
              <a:t>kryesore</a:t>
            </a:r>
            <a:r>
              <a:rPr lang="en-US" sz="3200" dirty="0" smtClean="0"/>
              <a:t> </a:t>
            </a:r>
            <a:r>
              <a:rPr lang="en-US" sz="3200" dirty="0" err="1" smtClean="0"/>
              <a:t>droge</a:t>
            </a:r>
            <a:r>
              <a:rPr lang="en-US" sz="3200" dirty="0" smtClean="0"/>
              <a:t>: </a:t>
            </a:r>
            <a:r>
              <a:rPr lang="en-US" sz="3200" dirty="0" err="1" smtClean="0"/>
              <a:t>depresantët</a:t>
            </a:r>
            <a:r>
              <a:rPr lang="en-US" sz="3200" dirty="0" smtClean="0"/>
              <a:t>, </a:t>
            </a:r>
            <a:r>
              <a:rPr lang="en-US" sz="3200" dirty="0" err="1" smtClean="0"/>
              <a:t>stimuluesit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haluçinogjenët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96112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sz="5400" b="1" dirty="0" err="1" smtClean="0"/>
              <a:t>Drogat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depresuese</a:t>
            </a:r>
            <a:r>
              <a:rPr lang="en-US" sz="5400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alkooli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kanabis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benzodiazepinat</a:t>
            </a:r>
            <a:r>
              <a:rPr lang="en-US" sz="2800" dirty="0" smtClean="0"/>
              <a:t> (Valium, </a:t>
            </a:r>
            <a:r>
              <a:rPr lang="en-US" sz="2800" dirty="0" err="1" smtClean="0"/>
              <a:t>Serepax</a:t>
            </a:r>
            <a:r>
              <a:rPr lang="en-US" sz="2800" dirty="0" smtClean="0"/>
              <a:t>, </a:t>
            </a:r>
            <a:r>
              <a:rPr lang="en-US" sz="2800" dirty="0" err="1" smtClean="0"/>
              <a:t>Mogadon,Normison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barbituratet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 GHB (Gama-</a:t>
            </a:r>
            <a:r>
              <a:rPr lang="en-US" sz="2800" dirty="0" err="1" smtClean="0"/>
              <a:t>Hidroksibutrat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fi-FI" sz="2800" dirty="0" smtClean="0"/>
              <a:t>&gt; Opiumi (heroina, morfina, kodina, metadoni, </a:t>
            </a:r>
            <a:r>
              <a:rPr lang="fi-FI" sz="2800" dirty="0" smtClean="0"/>
              <a:t>petidina</a:t>
            </a:r>
            <a:r>
              <a:rPr lang="fi-FI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&gt; </a:t>
            </a:r>
            <a:r>
              <a:rPr lang="en-US" sz="2800" dirty="0" err="1" smtClean="0"/>
              <a:t>Disa</a:t>
            </a:r>
            <a:r>
              <a:rPr lang="en-US" sz="2800" dirty="0" smtClean="0"/>
              <a:t> </a:t>
            </a:r>
            <a:r>
              <a:rPr lang="en-US" sz="2800" dirty="0" err="1" smtClean="0"/>
              <a:t>tretës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thithës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9611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5400" b="1" dirty="0" err="1" smtClean="0"/>
              <a:t>Drogat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depresuese</a:t>
            </a:r>
            <a:r>
              <a:rPr lang="en-US" sz="5400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err="1" smtClean="0"/>
              <a:t>Drogat</a:t>
            </a:r>
            <a:r>
              <a:rPr lang="en-US" sz="2800" dirty="0" smtClean="0"/>
              <a:t> </a:t>
            </a:r>
            <a:r>
              <a:rPr lang="en-US" sz="2800" dirty="0" err="1" smtClean="0"/>
              <a:t>depresuese</a:t>
            </a:r>
            <a:r>
              <a:rPr lang="en-US" sz="2800" dirty="0" smtClean="0"/>
              <a:t> </a:t>
            </a:r>
            <a:r>
              <a:rPr lang="en-US" sz="2800" dirty="0" err="1" smtClean="0"/>
              <a:t>nuk</a:t>
            </a:r>
            <a:r>
              <a:rPr lang="en-US" sz="2800" dirty="0" smtClean="0"/>
              <a:t> </a:t>
            </a:r>
            <a:r>
              <a:rPr lang="en-US" sz="2800" dirty="0" err="1" smtClean="0"/>
              <a:t>shkaktojnë</a:t>
            </a:r>
            <a:r>
              <a:rPr lang="en-US" sz="2800" dirty="0" smtClean="0"/>
              <a:t> </a:t>
            </a:r>
            <a:r>
              <a:rPr lang="en-US" sz="2800" dirty="0" err="1" smtClean="0"/>
              <a:t>gjithnjë</a:t>
            </a:r>
            <a:r>
              <a:rPr lang="en-US" sz="2800" dirty="0" smtClean="0"/>
              <a:t> </a:t>
            </a:r>
            <a:r>
              <a:rPr lang="en-US" sz="2800" dirty="0" err="1" smtClean="0"/>
              <a:t>depresion</a:t>
            </a:r>
            <a:r>
              <a:rPr lang="en-US" sz="2800" dirty="0" smtClean="0"/>
              <a:t> </a:t>
            </a:r>
            <a:r>
              <a:rPr lang="en-US" sz="2800" dirty="0" err="1" smtClean="0"/>
              <a:t>tek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përdoruesi</a:t>
            </a:r>
            <a:r>
              <a:rPr lang="en-US" sz="2800" dirty="0" smtClean="0"/>
              <a:t>.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kundërt</a:t>
            </a:r>
            <a:r>
              <a:rPr lang="en-US" sz="2800" dirty="0" smtClean="0"/>
              <a:t>, </a:t>
            </a:r>
            <a:r>
              <a:rPr lang="en-US" sz="2800" dirty="0" err="1" smtClean="0"/>
              <a:t>ato</a:t>
            </a:r>
            <a:r>
              <a:rPr lang="en-US" sz="2800" dirty="0" smtClean="0"/>
              <a:t> </a:t>
            </a:r>
            <a:r>
              <a:rPr lang="en-US" sz="2800" dirty="0" err="1" smtClean="0"/>
              <a:t>ndikojnë</a:t>
            </a:r>
            <a:r>
              <a:rPr lang="en-US" sz="2800" dirty="0" smtClean="0"/>
              <a:t> </a:t>
            </a:r>
            <a:r>
              <a:rPr lang="en-US" sz="2800" dirty="0" err="1" smtClean="0"/>
              <a:t>tek</a:t>
            </a:r>
            <a:r>
              <a:rPr lang="en-US" sz="2800" dirty="0" smtClean="0"/>
              <a:t> </a:t>
            </a:r>
            <a:r>
              <a:rPr lang="en-US" sz="2800" dirty="0" err="1" smtClean="0"/>
              <a:t>përqëndrimi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koordinimi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ngadalësojnë</a:t>
            </a:r>
            <a:r>
              <a:rPr lang="en-US" sz="2800" dirty="0" smtClean="0"/>
              <a:t> </a:t>
            </a:r>
            <a:r>
              <a:rPr lang="en-US" sz="2800" dirty="0" err="1" smtClean="0"/>
              <a:t>aftësinë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t’ju</a:t>
            </a:r>
            <a:r>
              <a:rPr lang="en-US" sz="2800" dirty="0" smtClean="0"/>
              <a:t> </a:t>
            </a:r>
            <a:r>
              <a:rPr lang="en-US" sz="2800" dirty="0" err="1" smtClean="0"/>
              <a:t>përgjigjur</a:t>
            </a:r>
            <a:r>
              <a:rPr lang="en-US" sz="2800" dirty="0" smtClean="0"/>
              <a:t> </a:t>
            </a:r>
            <a:r>
              <a:rPr lang="en-US" sz="2800" dirty="0" err="1" smtClean="0"/>
              <a:t>situatave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papritura</a:t>
            </a:r>
            <a:r>
              <a:rPr lang="en-US" sz="2800" dirty="0" smtClean="0"/>
              <a:t>. </a:t>
            </a:r>
            <a:r>
              <a:rPr lang="en-US" sz="2800" dirty="0" err="1" smtClean="0"/>
              <a:t>Kur</a:t>
            </a:r>
            <a:r>
              <a:rPr lang="en-US" sz="2800" dirty="0" smtClean="0"/>
              <a:t> </a:t>
            </a:r>
            <a:r>
              <a:rPr lang="en-US" sz="2800" dirty="0" err="1" smtClean="0"/>
              <a:t>merren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sasi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vogla</a:t>
            </a:r>
            <a:r>
              <a:rPr lang="en-US" sz="2800" dirty="0" smtClean="0"/>
              <a:t> </a:t>
            </a:r>
            <a:r>
              <a:rPr lang="en-US" sz="2800" dirty="0" err="1" smtClean="0"/>
              <a:t>depresantët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shkaktojnë</a:t>
            </a:r>
            <a:r>
              <a:rPr lang="en-US" sz="2800" dirty="0" smtClean="0"/>
              <a:t> </a:t>
            </a:r>
            <a:r>
              <a:rPr lang="en-US" sz="2800" dirty="0" err="1" smtClean="0"/>
              <a:t>çlodhje</a:t>
            </a:r>
            <a:r>
              <a:rPr lang="en-US" sz="2800" dirty="0" smtClean="0"/>
              <a:t>.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sasi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mëdha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shkaktojnë</a:t>
            </a:r>
            <a:r>
              <a:rPr lang="en-US" sz="2800" dirty="0" smtClean="0"/>
              <a:t> </a:t>
            </a:r>
            <a:r>
              <a:rPr lang="en-US" sz="2800" dirty="0" err="1" smtClean="0"/>
              <a:t>humbjen</a:t>
            </a:r>
            <a:r>
              <a:rPr lang="en-US" sz="2800" dirty="0" smtClean="0"/>
              <a:t> e </a:t>
            </a:r>
            <a:r>
              <a:rPr lang="en-US" sz="2800" dirty="0" err="1" smtClean="0"/>
              <a:t>vetëdijes</a:t>
            </a:r>
            <a:r>
              <a:rPr lang="en-US" sz="2800" dirty="0" smtClean="0"/>
              <a:t>,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vjella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vdekje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199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sz="5400" b="1" dirty="0" err="1" smtClean="0"/>
              <a:t>Drogat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stimuluese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Stimulantët</a:t>
            </a:r>
            <a:r>
              <a:rPr lang="en-US" b="1" dirty="0" smtClean="0"/>
              <a:t> e </a:t>
            </a:r>
            <a:r>
              <a:rPr lang="en-US" b="1" dirty="0" err="1" smtClean="0"/>
              <a:t>lehtë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kafeina</a:t>
            </a:r>
            <a:r>
              <a:rPr lang="en-US" dirty="0" smtClean="0"/>
              <a:t> (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çaj</a:t>
            </a:r>
            <a:r>
              <a:rPr lang="en-US" dirty="0" smtClean="0"/>
              <a:t>, </a:t>
            </a:r>
            <a:r>
              <a:rPr lang="en-US" dirty="0" err="1" smtClean="0"/>
              <a:t>kafe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pijet</a:t>
            </a:r>
            <a:r>
              <a:rPr lang="en-US" dirty="0" smtClean="0"/>
              <a:t> me kola)</a:t>
            </a:r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nikotina</a:t>
            </a:r>
            <a:r>
              <a:rPr lang="en-US" dirty="0" smtClean="0"/>
              <a:t> (</a:t>
            </a:r>
            <a:r>
              <a:rPr lang="en-US" dirty="0" err="1" smtClean="0"/>
              <a:t>duhani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efedrina</a:t>
            </a:r>
            <a:r>
              <a:rPr lang="en-US" dirty="0" smtClean="0"/>
              <a:t> (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mjekimet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bronkitin</a:t>
            </a:r>
            <a:r>
              <a:rPr lang="en-US" dirty="0" smtClean="0"/>
              <a:t>, </a:t>
            </a:r>
            <a:r>
              <a:rPr lang="en-US" dirty="0" err="1" smtClean="0"/>
              <a:t>alergjinë</a:t>
            </a:r>
            <a:r>
              <a:rPr lang="en-US" dirty="0" smtClean="0"/>
              <a:t> e </a:t>
            </a:r>
            <a:r>
              <a:rPr lang="en-US" dirty="0" err="1" smtClean="0"/>
              <a:t>pranverës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astmën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err="1" smtClean="0"/>
              <a:t>Stimulantët</a:t>
            </a:r>
            <a:r>
              <a:rPr lang="en-US" b="1" dirty="0" smtClean="0"/>
              <a:t> e </a:t>
            </a:r>
            <a:r>
              <a:rPr lang="en-US" b="1" dirty="0" err="1" smtClean="0"/>
              <a:t>fortë</a:t>
            </a:r>
            <a:endParaRPr lang="en-US" b="1" dirty="0" smtClean="0"/>
          </a:p>
          <a:p>
            <a:pPr>
              <a:buNone/>
            </a:pPr>
            <a:r>
              <a:rPr lang="fi-FI" dirty="0" smtClean="0"/>
              <a:t>&gt; amfitaminat (shpejtësia, kristali metilik, akulli)</a:t>
            </a:r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kokaina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ekstazia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it-IT" dirty="0" smtClean="0"/>
              <a:t>&gt; tabletat dobësuese (Duromine, Tenuate Dospan, Ponderaks)</a:t>
            </a:r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khat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/>
          <a:lstStyle/>
          <a:p>
            <a:r>
              <a:rPr lang="en-US" sz="5400" b="1" dirty="0" err="1" smtClean="0"/>
              <a:t>Drogat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stimuluese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Drogat</a:t>
            </a:r>
            <a:r>
              <a:rPr lang="en-US" sz="2800" dirty="0" smtClean="0"/>
              <a:t> </a:t>
            </a:r>
            <a:r>
              <a:rPr lang="en-US" sz="2800" dirty="0" err="1" smtClean="0"/>
              <a:t>stimuluese</a:t>
            </a:r>
            <a:r>
              <a:rPr lang="en-US" sz="2800" dirty="0" smtClean="0"/>
              <a:t> </a:t>
            </a:r>
            <a:r>
              <a:rPr lang="en-US" sz="2800" dirty="0" err="1" smtClean="0"/>
              <a:t>shpejtojnë</a:t>
            </a:r>
            <a:r>
              <a:rPr lang="en-US" sz="2800" dirty="0" smtClean="0"/>
              <a:t> </a:t>
            </a:r>
            <a:r>
              <a:rPr lang="en-US" sz="2800" dirty="0" err="1" smtClean="0"/>
              <a:t>veprimtarinë</a:t>
            </a:r>
            <a:r>
              <a:rPr lang="en-US" sz="2800" dirty="0" smtClean="0"/>
              <a:t> e </a:t>
            </a:r>
            <a:r>
              <a:rPr lang="en-US" sz="2800" dirty="0" err="1" smtClean="0"/>
              <a:t>trurit</a:t>
            </a:r>
            <a:r>
              <a:rPr lang="en-US" sz="2800" dirty="0" smtClean="0"/>
              <a:t>. Si </a:t>
            </a:r>
            <a:r>
              <a:rPr lang="en-US" sz="2800" dirty="0" err="1" smtClean="0"/>
              <a:t>rrjedhim</a:t>
            </a:r>
            <a:r>
              <a:rPr lang="en-US" sz="2800" dirty="0" smtClean="0"/>
              <a:t> </a:t>
            </a:r>
            <a:r>
              <a:rPr lang="en-US" sz="2800" dirty="0" err="1" smtClean="0"/>
              <a:t>personi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merr</a:t>
            </a:r>
            <a:r>
              <a:rPr lang="en-US" sz="2800" dirty="0" smtClean="0"/>
              <a:t> </a:t>
            </a:r>
            <a:r>
              <a:rPr lang="en-US" sz="2800" dirty="0" err="1" smtClean="0"/>
              <a:t>stimulantin</a:t>
            </a:r>
            <a:r>
              <a:rPr lang="en-US" sz="2800" dirty="0" smtClean="0"/>
              <a:t> </a:t>
            </a:r>
            <a:r>
              <a:rPr lang="en-US" sz="2800" dirty="0" err="1" smtClean="0"/>
              <a:t>ndjehet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gjallë</a:t>
            </a:r>
            <a:r>
              <a:rPr lang="en-US" sz="2800" dirty="0" smtClean="0"/>
              <a:t>,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vëmendshëm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sigurt</a:t>
            </a:r>
            <a:r>
              <a:rPr lang="en-US" sz="2800" dirty="0" smtClean="0"/>
              <a:t> </a:t>
            </a:r>
            <a:r>
              <a:rPr lang="en-US" sz="2800" dirty="0" err="1" smtClean="0"/>
              <a:t>tek</a:t>
            </a:r>
            <a:r>
              <a:rPr lang="en-US" sz="2800" dirty="0" smtClean="0"/>
              <a:t> </a:t>
            </a:r>
            <a:r>
              <a:rPr lang="en-US" sz="2800" dirty="0" err="1" smtClean="0"/>
              <a:t>vetja</a:t>
            </a:r>
            <a:r>
              <a:rPr lang="en-US" sz="2800" dirty="0" smtClean="0"/>
              <a:t>. </a:t>
            </a:r>
            <a:r>
              <a:rPr lang="en-US" sz="2800" dirty="0" err="1" smtClean="0"/>
              <a:t>Ato</a:t>
            </a:r>
            <a:r>
              <a:rPr lang="en-US" sz="2800" dirty="0" smtClean="0"/>
              <a:t> </a:t>
            </a:r>
            <a:r>
              <a:rPr lang="en-US" sz="2800" dirty="0" err="1" smtClean="0"/>
              <a:t>rritin</a:t>
            </a:r>
            <a:r>
              <a:rPr lang="en-US" sz="2800" dirty="0" smtClean="0"/>
              <a:t> </a:t>
            </a:r>
            <a:r>
              <a:rPr lang="en-US" sz="2800" dirty="0" err="1" smtClean="0"/>
              <a:t>rrahjet</a:t>
            </a:r>
            <a:r>
              <a:rPr lang="en-US" sz="2800" dirty="0" smtClean="0"/>
              <a:t> e </a:t>
            </a:r>
            <a:r>
              <a:rPr lang="en-US" sz="2800" dirty="0" err="1" smtClean="0"/>
              <a:t>zemrës</a:t>
            </a:r>
            <a:r>
              <a:rPr lang="en-US" sz="2800" dirty="0" smtClean="0"/>
              <a:t>, </a:t>
            </a:r>
            <a:r>
              <a:rPr lang="en-US" sz="2800" dirty="0" err="1" smtClean="0"/>
              <a:t>temperaturën</a:t>
            </a:r>
            <a:r>
              <a:rPr lang="en-US" sz="2800" dirty="0" smtClean="0"/>
              <a:t> e </a:t>
            </a:r>
            <a:r>
              <a:rPr lang="en-US" sz="2800" dirty="0" err="1" smtClean="0"/>
              <a:t>trupit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tensionin</a:t>
            </a:r>
            <a:r>
              <a:rPr lang="en-US" sz="2800" dirty="0" smtClean="0"/>
              <a:t> e </a:t>
            </a:r>
            <a:r>
              <a:rPr lang="en-US" sz="2800" dirty="0" err="1" smtClean="0"/>
              <a:t>gjakut</a:t>
            </a:r>
            <a:r>
              <a:rPr lang="en-US" sz="2800" dirty="0" smtClean="0"/>
              <a:t>. </a:t>
            </a:r>
            <a:r>
              <a:rPr lang="en-US" sz="2800" dirty="0" err="1" smtClean="0"/>
              <a:t>Stimulantët</a:t>
            </a:r>
            <a:r>
              <a:rPr lang="en-US" sz="2800" dirty="0" smtClean="0"/>
              <a:t> </a:t>
            </a:r>
            <a:r>
              <a:rPr lang="en-US" sz="2800" dirty="0" err="1" smtClean="0"/>
              <a:t>pakësojnë</a:t>
            </a:r>
            <a:r>
              <a:rPr lang="en-US" sz="2800" dirty="0" smtClean="0"/>
              <a:t> </a:t>
            </a:r>
            <a:r>
              <a:rPr lang="en-US" sz="2800" dirty="0" err="1" smtClean="0"/>
              <a:t>oreksin</a:t>
            </a:r>
            <a:r>
              <a:rPr lang="en-US" sz="2800" dirty="0" smtClean="0"/>
              <a:t>, </a:t>
            </a:r>
            <a:r>
              <a:rPr lang="en-US" sz="2800" dirty="0" err="1" smtClean="0"/>
              <a:t>zmadhojnë</a:t>
            </a:r>
            <a:r>
              <a:rPr lang="en-US" sz="2800" dirty="0" smtClean="0"/>
              <a:t> </a:t>
            </a:r>
            <a:r>
              <a:rPr lang="en-US" sz="2800" dirty="0" err="1" smtClean="0"/>
              <a:t>pupilat</a:t>
            </a:r>
            <a:r>
              <a:rPr lang="en-US" sz="2800" dirty="0" smtClean="0"/>
              <a:t> e </a:t>
            </a:r>
            <a:r>
              <a:rPr lang="en-US" sz="2800" dirty="0" err="1" smtClean="0"/>
              <a:t>syrit</a:t>
            </a:r>
            <a:r>
              <a:rPr lang="en-US" sz="2800" dirty="0" smtClean="0"/>
              <a:t>, </a:t>
            </a:r>
            <a:r>
              <a:rPr lang="en-US" sz="2800" dirty="0" err="1" smtClean="0"/>
              <a:t>sjellin</a:t>
            </a:r>
            <a:r>
              <a:rPr lang="en-US" sz="2800" dirty="0" smtClean="0"/>
              <a:t> </a:t>
            </a:r>
            <a:r>
              <a:rPr lang="en-US" sz="2800" dirty="0" err="1" smtClean="0"/>
              <a:t>pagjumësi</a:t>
            </a:r>
            <a:r>
              <a:rPr lang="en-US" sz="2800" dirty="0" smtClean="0"/>
              <a:t>, </a:t>
            </a:r>
            <a:r>
              <a:rPr lang="en-US" sz="2800" dirty="0" err="1" smtClean="0"/>
              <a:t>dhe</a:t>
            </a:r>
            <a:r>
              <a:rPr lang="en-US" sz="2800" dirty="0" smtClean="0"/>
              <a:t> e </a:t>
            </a:r>
            <a:r>
              <a:rPr lang="en-US" sz="2800" dirty="0" err="1" smtClean="0"/>
              <a:t>bëjnë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përdoruesin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flasëpapushimapotëjetëpaknervoz.Marrja</a:t>
            </a:r>
            <a:r>
              <a:rPr lang="en-US" sz="2800" dirty="0" smtClean="0"/>
              <a:t> </a:t>
            </a:r>
            <a:r>
              <a:rPr lang="en-US" sz="2800" dirty="0" smtClean="0"/>
              <a:t>e </a:t>
            </a:r>
            <a:r>
              <a:rPr lang="en-US" sz="2800" dirty="0" err="1" smtClean="0"/>
              <a:t>sasive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mëdha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stimulantëve</a:t>
            </a:r>
            <a:r>
              <a:rPr lang="en-US" sz="2800" dirty="0" smtClean="0"/>
              <a:t> </a:t>
            </a:r>
            <a:r>
              <a:rPr lang="en-US" sz="2800" dirty="0" err="1" smtClean="0"/>
              <a:t>shkakton</a:t>
            </a:r>
            <a:r>
              <a:rPr lang="en-US" sz="2800" dirty="0" smtClean="0"/>
              <a:t> </a:t>
            </a:r>
            <a:r>
              <a:rPr lang="en-US" sz="2800" dirty="0" err="1" smtClean="0"/>
              <a:t>ankth</a:t>
            </a:r>
            <a:r>
              <a:rPr lang="en-US" sz="2800" dirty="0" smtClean="0"/>
              <a:t>, </a:t>
            </a:r>
            <a:r>
              <a:rPr lang="en-US" sz="2800" dirty="0" err="1" smtClean="0"/>
              <a:t>panik</a:t>
            </a:r>
            <a:r>
              <a:rPr lang="en-US" sz="2800" dirty="0" smtClean="0"/>
              <a:t>, </a:t>
            </a:r>
            <a:r>
              <a:rPr lang="en-US" sz="2800" dirty="0" err="1" smtClean="0"/>
              <a:t>kriza</a:t>
            </a:r>
            <a:r>
              <a:rPr lang="en-US" sz="2800" dirty="0" smtClean="0"/>
              <a:t>, </a:t>
            </a:r>
            <a:r>
              <a:rPr lang="en-US" sz="2800" dirty="0" err="1" smtClean="0"/>
              <a:t>dhimbje</a:t>
            </a:r>
            <a:r>
              <a:rPr lang="en-US" sz="2800" dirty="0" smtClean="0"/>
              <a:t> </a:t>
            </a:r>
            <a:r>
              <a:rPr lang="en-US" sz="2800" dirty="0" err="1" smtClean="0"/>
              <a:t>koke</a:t>
            </a:r>
            <a:r>
              <a:rPr lang="en-US" sz="2800" dirty="0" smtClean="0"/>
              <a:t>, </a:t>
            </a:r>
            <a:r>
              <a:rPr lang="en-US" sz="2800" dirty="0" err="1" smtClean="0"/>
              <a:t>dhimbje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stomak</a:t>
            </a:r>
            <a:r>
              <a:rPr lang="en-US" sz="2800" dirty="0" smtClean="0"/>
              <a:t>, </a:t>
            </a:r>
            <a:r>
              <a:rPr lang="en-US" sz="2800" dirty="0" err="1" smtClean="0"/>
              <a:t>agresivitet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paranojë.Stimulantët</a:t>
            </a:r>
            <a:r>
              <a:rPr lang="en-US" sz="2800" dirty="0" smtClean="0"/>
              <a:t> </a:t>
            </a:r>
            <a:r>
              <a:rPr lang="en-US" sz="2800" dirty="0" smtClean="0"/>
              <a:t>e </a:t>
            </a:r>
            <a:r>
              <a:rPr lang="en-US" sz="2800" dirty="0" err="1" smtClean="0"/>
              <a:t>fortë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maskojnë</a:t>
            </a:r>
            <a:r>
              <a:rPr lang="en-US" sz="2800" dirty="0" smtClean="0"/>
              <a:t> </a:t>
            </a:r>
            <a:r>
              <a:rPr lang="en-US" sz="2800" dirty="0" err="1" smtClean="0"/>
              <a:t>disa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efektet</a:t>
            </a:r>
            <a:r>
              <a:rPr lang="en-US" sz="2800" dirty="0" smtClean="0"/>
              <a:t> e </a:t>
            </a:r>
            <a:r>
              <a:rPr lang="en-US" sz="2800" dirty="0" err="1" smtClean="0"/>
              <a:t>depresantëve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shembull</a:t>
            </a:r>
            <a:r>
              <a:rPr lang="en-US" sz="2800" dirty="0" smtClean="0"/>
              <a:t> </a:t>
            </a:r>
            <a:r>
              <a:rPr lang="en-US" sz="2800" dirty="0" err="1" smtClean="0"/>
              <a:t>ato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alkoolit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2154</Words>
  <Application>Microsoft Office PowerPoint</Application>
  <PresentationFormat>On-screen Show (4:3)</PresentationFormat>
  <Paragraphs>132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PROJEKT:BIOLOGJI</vt:lpstr>
      <vt:lpstr>      Çfarë është droga?</vt:lpstr>
      <vt:lpstr> Si klasifikohen drogat?</vt:lpstr>
      <vt:lpstr>Slide 4</vt:lpstr>
      <vt:lpstr>Cilat droga janë shqetësuese?</vt:lpstr>
      <vt:lpstr> Drogat depresuese </vt:lpstr>
      <vt:lpstr> Drogat depresuese </vt:lpstr>
      <vt:lpstr> Drogat stimuluese</vt:lpstr>
      <vt:lpstr>Drogat stimuluese</vt:lpstr>
      <vt:lpstr>Drogat haluçinogjene </vt:lpstr>
      <vt:lpstr>Drogat haluçinogjene </vt:lpstr>
      <vt:lpstr>Përse i përdorin drogat njerëzit?</vt:lpstr>
      <vt:lpstr>Slide 13</vt:lpstr>
      <vt:lpstr>Cilat droga përdoren?</vt:lpstr>
      <vt:lpstr>Droga dhe të rinjtë?</vt:lpstr>
      <vt:lpstr>Përdorimi i drogës në shoqërinë tonë</vt:lpstr>
      <vt:lpstr>Cilat janë 5 kategoritë e përdorimit të drogës?</vt:lpstr>
      <vt:lpstr>Çfarë është varësia nga droga?</vt:lpstr>
      <vt:lpstr>Slide 19</vt:lpstr>
      <vt:lpstr>Kurimi nga droga</vt:lpstr>
      <vt:lpstr>Çfarë problemesh shkakton përdorimi i drogës?</vt:lpstr>
      <vt:lpstr>Ndikimi tek individi</vt:lpstr>
      <vt:lpstr>Slide 23</vt:lpstr>
      <vt:lpstr>Slide 24</vt:lpstr>
      <vt:lpstr>Ndikimi në familje</vt:lpstr>
      <vt:lpstr>Drogat dhe shtatzënia</vt:lpstr>
      <vt:lpstr>Slide 27</vt:lpstr>
      <vt:lpstr>Droga dhe ushqimi me gji</vt:lpstr>
      <vt:lpstr>Ndikimi në komunitet</vt:lpstr>
      <vt:lpstr> Le t’i themi stop,droges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PROJEKT:BIOLOGJI</dc:title>
  <dc:creator>user</dc:creator>
  <cp:lastModifiedBy>user</cp:lastModifiedBy>
  <cp:revision>8</cp:revision>
  <dcterms:created xsi:type="dcterms:W3CDTF">2012-05-23T18:19:42Z</dcterms:created>
  <dcterms:modified xsi:type="dcterms:W3CDTF">2012-05-23T19:34:01Z</dcterms:modified>
</cp:coreProperties>
</file>